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73" r:id="rId2"/>
    <p:sldId id="275" r:id="rId3"/>
    <p:sldId id="283" r:id="rId4"/>
    <p:sldId id="271" r:id="rId5"/>
    <p:sldId id="297" r:id="rId6"/>
    <p:sldId id="296" r:id="rId7"/>
    <p:sldId id="298" r:id="rId8"/>
    <p:sldId id="287" r:id="rId9"/>
    <p:sldId id="288" r:id="rId10"/>
    <p:sldId id="285" r:id="rId11"/>
    <p:sldId id="267" r:id="rId12"/>
    <p:sldId id="269" r:id="rId13"/>
    <p:sldId id="292" r:id="rId14"/>
    <p:sldId id="291" r:id="rId15"/>
    <p:sldId id="293" r:id="rId16"/>
    <p:sldId id="294" r:id="rId17"/>
    <p:sldId id="295" r:id="rId18"/>
    <p:sldId id="29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na Stalker" initials="LS" lastIdx="1" clrIdx="0">
    <p:extLst>
      <p:ext uri="{19B8F6BF-5375-455C-9EA6-DF929625EA0E}">
        <p15:presenceInfo xmlns:p15="http://schemas.microsoft.com/office/powerpoint/2012/main" userId="S::lorna.stalker@sds.co.uk::f7f3a829-1b19-45b6-bf0f-23a04d0332e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A87DFF"/>
    <a:srgbClr val="FFFF99"/>
    <a:srgbClr val="FFB343"/>
    <a:srgbClr val="FF9801"/>
    <a:srgbClr val="D5AB81"/>
    <a:srgbClr val="FFC4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5A2632-D101-46EC-8736-8CF7785B4518}" v="50" dt="2026-08-14T15:25:47.2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11:49:50.26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15.89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1 860 24575,'1'-19'0,"1"-1"0,1 1 0,1 0 0,1 1 0,7-20 0,-6 19 0,0 0 0,-1-1 0,-1 0 0,2-31 0,-6 34 0,0-12 0,1 0 0,2 1 0,7-37 0,-2 34 0,2 0 0,14-33 0,59-129 0,-44 82-1365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19.2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24575,'4'0'0,"7"0"0,5 5 0,4 1 0,4-1 0,-3 4 0,0 0 0,-3 4 0,-2-2 0,3-2 0,-4 2 0,2 0 0,1-3 0,-2 1 0,1 0 0,2 3 0,2 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23.33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19 24575,'0'-1'0,"0"0"0,0 0 0,0 1 0,1-1 0,-1 0 0,0 0 0,0 1 0,0-1 0,1 0 0,-1 0 0,0 1 0,1-1 0,-1 0 0,1 1 0,-1-1 0,1 1 0,-1-1 0,1 0 0,-1 1 0,1-1 0,-1 1 0,1-1 0,0 1 0,-1 0 0,1-1 0,0 1 0,0 0 0,-1-1 0,1 1 0,0 0 0,-1 0 0,1 0 0,0 0 0,0-1 0,0 1 0,-1 0 0,1 0 0,0 0 0,0 1 0,-1-1 0,1 0 0,0 0 0,0 0 0,-1 1 0,1-1 0,0 0 0,-1 1 0,1-1 0,0 0 0,1 2 0,2-1 0,0 1 0,0 0 0,0 0 0,0 0 0,-1 1 0,1 0 0,5 4 0,0 3 0,1 0 0,1-1 0,0 0 0,0-1 0,0-1 0,1 1 0,19 7 0,24 16 0,-48-25 0,0 1 0,-1 0 0,1 0 0,-1 0 0,0 1 0,-1 0 0,0 0 0,0 0 0,5 14 0,21 31 0,-7-15 0,-2 1 0,-2 0 0,-1 2 0,-2 0 0,12 49 0,1-4 0,-25-75-9,1-1-1,0 1 0,0-1 1,1-1-1,0 1 0,1-1 1,0 0-1,10 9 0,10 10-1268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11:49:50.26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11:49:55.95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22 24575,'9'-4'0,"18"-3"0,9 1 0,18 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11:50:03.32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15.89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1 860 24575,'1'-19'0,"1"-1"0,1 1 0,1 0 0,1 1 0,7-20 0,-6 19 0,0 0 0,-1-1 0,-1 0 0,2-31 0,-6 34 0,0-12 0,1 0 0,2 1 0,7-37 0,-2 34 0,2 0 0,14-33 0,59-129 0,-44 82-1365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19.2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24575,'4'0'0,"7"0"0,5 5 0,4 1 0,4-1 0,-3 4 0,0 0 0,-3 4 0,-2-2 0,3-2 0,-4 2 0,2 0 0,1-3 0,-2 1 0,1 0 0,2 3 0,2 4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23.33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19 24575,'0'-1'0,"0"0"0,0 0 0,0 1 0,1-1 0,-1 0 0,0 0 0,0 1 0,0-1 0,1 0 0,-1 0 0,0 1 0,1-1 0,-1 0 0,1 1 0,-1-1 0,1 1 0,-1-1 0,1 0 0,-1 1 0,1-1 0,-1 1 0,1-1 0,0 1 0,-1 0 0,1-1 0,0 1 0,0 0 0,-1-1 0,1 1 0,0 0 0,-1 0 0,1 0 0,0 0 0,0-1 0,0 1 0,-1 0 0,1 0 0,0 0 0,0 1 0,-1-1 0,1 0 0,0 0 0,0 0 0,-1 1 0,1-1 0,0 0 0,-1 1 0,1-1 0,0 0 0,1 2 0,2-1 0,0 1 0,0 0 0,0 0 0,0 0 0,-1 1 0,1 0 0,5 4 0,0 3 0,1 0 0,1-1 0,0 0 0,0-1 0,0-1 0,1 1 0,19 7 0,24 16 0,-48-25 0,0 1 0,-1 0 0,1 0 0,-1 0 0,0 1 0,-1 0 0,0 0 0,0 0 0,5 14 0,21 31 0,-7-15 0,-2 1 0,-2 0 0,-1 2 0,-2 0 0,12 49 0,1-4 0,-25-75-9,1-1-1,0 1 0,0-1 1,1-1-1,0 1 0,1-1 1,0 0-1,10 9 0,10 10-1268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04.32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2651 111 24575,'4'4'0,"-1"-1"0,1 0 0,-1 1 0,0-1 0,-1 1 0,1 0 0,-1 0 0,1 0 0,-1 1 0,0-1 0,-1 0 0,1 1 0,-1-1 0,2 8 0,-3-9 0,-1 0 0,1-1 0,0 1 0,-1 0 0,1 0 0,-1 0 0,0 0 0,0 0 0,0 0 0,0-1 0,-1 1 0,1 0 0,-1-1 0,1 1 0,-1-1 0,0 0 0,0 1 0,0-1 0,0 0 0,-1 0 0,1-1 0,-1 1 0,-2 2 0,-12 5 0,1 0 0,-1-1 0,-1-1 0,0 0 0,1-1 0,-35 6 0,-114 9 0,144-19 0,0-1 0,0-1 0,0 0 0,-23-5 0,37 3 0,1 1 0,-1-1 0,0 0 0,1-1 0,-1 0 0,1 0 0,0-1 0,0 0 0,1 0 0,-1 0 0,1-1 0,0 0 0,0 0 0,-8-9 0,7 3 0,17 17 0,9 6 0,162 100 0,-179-111 0,0 0 0,0 0 0,0-1 0,0 1 0,0-1 0,0 1 0,0-1 0,0 0 0,0 0 0,0 0 0,0 0 0,1 0 0,-1 0 0,0 0 0,0-1 0,0 1 0,0-1 0,2-1 0,34-21 0,-33 19 0,0 0 0,0 1 0,1-1 0,-1 1 0,1 0 0,11-4 0,-7 6 0,-1-1 0,1 1 0,0 1 0,0 0 0,0 0 0,0 1 0,-1 0 0,1 0 0,0 2 0,-1-1 0,1 1 0,-1 0 0,0 1 0,0 0 0,0 0 0,0 1 0,-1 0 0,0 1 0,0 0 0,0 0 0,-1 1 0,0 0 0,0 0 0,-1 0 0,0 1 0,0 0 0,6 12 0,-11-19 0,0 0 0,-1 0 0,1 0 0,-1 0 0,0 0 0,1 0 0,-1 0 0,0 0 0,0 0 0,1 0 0,-1 1 0,0-1 0,0 0 0,0 0 0,0 0 0,-1 0 0,1 0 0,0 0 0,0 0 0,-1 0 0,1 0 0,0 0 0,-1 0 0,1 0 0,-1 0 0,0 1 0,0-1 0,-1 0 0,1 0 0,-1 0 0,1 0 0,-1-1 0,1 1 0,-1-1 0,0 1 0,1-1 0,-1 1 0,0-1 0,1 0 0,-1 0 0,-3 0 0,-7 0 0,0-2 0,0 1 0,-18-6 0,28 6 0,-79-24 0,55 16 0,-1 1 0,1 1 0,-40-4 0,-331 4 0,281 8 0,76-3 0,-1-2 0,-74-16 0,70 10 0,-83-6 0,-110 17 0,-63-3 0,280-1 0,1 0 0,-1-2 0,0 0 0,1-2 0,0 0 0,1-1 0,0-1 0,0 0 0,1-2 0,0 0 0,0-1 0,-26-25 0,29 24 0,-1 1 0,0 0 0,-1 1 0,0 0 0,-1 2 0,-22-9 0,-117-32 0,130 43 0,-4 0 0,-46-5 0,55 10 0,0-1 0,0-1 0,1-1 0,0-1 0,-25-10 0,29 8 0,14 6 0,0 0 0,-1 1 0,1-1 0,0 1 0,0 0 0,-1 0 0,1 0 0,-7-1 0,9 2 0,1 1 0,0-1 0,0 0 0,-1 0 0,1 0 0,0 1 0,0-1 0,0 0 0,-1 0 0,1 0 0,0 1 0,0-1 0,0 0 0,0 0 0,-1 1 0,1-1 0,0 0 0,0 1 0,0-1 0,0 0 0,0 1 0,0-1 0,0 0 0,0 0 0,0 1 0,0-1 0,0 0 0,0 1 0,0-1 0,0 0 0,0 1 0,0-1 0,1 0 0,-1 0 0,0 1 0,12 27 0,93 173 0,-95-181 0,-1 0 0,-1 1 0,-1 0 0,5 23 0,-6-19 0,2-1 0,17 41 0,86 174 0,-26-49 0,-82-184 0,0 0 0,1 0 0,-1 0 0,1 0 0,0-1 0,0 0 0,1 0 0,-1 0 0,1 0 0,1 0 0,-1-1 0,0 0 0,1 0 0,0-1 0,0 0 0,8 4 0,-1-4 0,0 1 0,0-2 0,1 0 0,-1 0 0,1-2 0,-1 1 0,17-3 0,-10 1 0,-1 0 0,1 2 0,0 0 0,30 6 0,-43-5 0,-1 0 0,0 0 0,1 0 0,-1 1 0,0 0 0,-1 0 0,1 1 0,0-1 0,-1 1 0,0 0 0,0 1 0,0-1 0,-1 1 0,1 0 0,-1 0 0,0 0 0,5 9 0,0 3 0,0 1 0,-1 0 0,-1 0 0,-1 1 0,0 0 0,-1 0 0,-2 0 0,0 1 0,0 0 0,-2-1 0,-2 31 0,-1 44 0,3 155 0,6-202 0,2 0 0,27 84 0,-22-89 0,-2 0 0,-2 1 0,7 74 0,-4-10 0,-7-69 0,1 53 0,-3-33 0,21 114 0,-1-17 0,2 62 0,-25-210 0,1-1 0,-1 0 0,1 0 0,1 1 0,-1-2 0,1 1 0,0 0 0,0 0 0,1-1 0,4 7 0,50 50 0,-5-4 0,-45-47 0,-2 0 0,1 1 0,-1 0 0,-1 0 0,0 0 0,-1 1 0,4 15 0,-1 10 0,2 44 0,-7-61 0,1-4 0,1 0 0,0-1 0,13 31 0,4 14 0,-15-42 0,0 0 0,2 0 0,1 0 0,0-1 0,1 0 0,12 16 0,83 96 0,-27-35 0,-46-48 0,42 83 0,-49-81 0,61 87 0,-70-118 0,0 0 0,1 0 0,1-2 0,1 0 0,0-1 0,1-1 0,0 0 0,1-2 0,1-1 0,0 0 0,0-2 0,37 11 0,-58-20 0,1 1 0,0-1 0,-1 1 0,1-1 0,0 0 0,0 0 0,-1 0 0,1 0 0,0 0 0,0 0 0,-1 0 0,1-1 0,0 1 0,-1 0 0,1-1 0,0 0 0,-1 1 0,1-1 0,0 0 0,-1 0 0,1 0 0,1-1 0,-2 0 0,1-1 0,0 1 0,0 0 0,-1-1 0,1 1 0,-1-1 0,0 0 0,0 0 0,0 1 0,0-1 0,0 0 0,0-4 0,1-11 0,-1-1 0,-1 1 0,-3-31 0,1 22 0,2 19-117,0 4 43,0 1 1,0-1-1,0 1 1,0-1 0,-1 1-1,1-1 1,-1 1 0,0-1-1,0 1 1,0 0-1,0 0 1,0-1 0,-1 1-1,0 0 1,1 0-1,-4-4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11:49:55.95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22 24575,'9'-4'0,"18"-3"0,9 1 0,18 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06.12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24575,'133'109'0,"-6"5"0,-4 6 0,-5 6 0,128 178 0,-203-245 0,56 102 0,-86-137 0,-2 1 0,0 1 0,-2-1 0,-1 2 0,0-1 0,-3 1 0,5 40 0,-10-54 0,0-1 0,-1 0 0,0 0 0,-1 0 0,-1 0 0,0 0 0,0 0 0,-1 0 0,-1-1 0,-6 13 0,-10 12 0,-40 55 0,35-55 0,6-7-1365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10.08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709 1 24575,'0'562'0,"0"-540"0,-2 0 0,-1 0 0,-1-1 0,-1 1 0,0-1 0,-2 0 0,-15 34 0,-10 8 0,-41 63 0,-2 1 0,0 29 0,-24 44 0,75-152 0,1 1 0,-25 88 0,-25 54 0,47-128 0,3 1 0,2 0 0,-19 104 0,40-165 0,-1-1 0,1 0 0,-1 1 0,1-1 0,-1 0 0,0 0 0,0 1 0,0-1 0,0 0 0,0 0 0,-1 0 0,-2 3 0,-2-9 0,1-16 0,2-233 0,5 131 0,0 75 0,3 1 0,15-67 0,-11 67 0,-1 0 0,2-75 0,-13-7 0,5-164 0,-2 291 0,0-1 0,0 1 0,0-1 0,0 1 0,0-1 0,0 1 0,1-1 0,-1 1 0,0-1 0,1 1 0,-1-1 0,1 1 0,0-1 0,-1 1 0,1 0 0,0 0 0,2-3 0,-2 4 0,-1 0 0,1 1 0,0-1 0,-1 0 0,1 1 0,0-1 0,-1 1 0,1-1 0,0 1 0,-1-1 0,1 1 0,-1-1 0,1 1 0,-1 0 0,1-1 0,-1 1 0,1 0 0,-1-1 0,0 1 0,1 0 0,-1-1 0,0 1 0,1 1 0,19 59 0,-15-29 0,0-1 0,-3 1 0,0 0 0,-6 59 0,4-89 0,0 0 0,0-1 0,0 1 0,0 0 0,-1 0 0,1-1 0,-1 1 0,1 0 0,-1-1 0,0 1 0,1-1 0,-1 1 0,0-1 0,0 1 0,0-1 0,-2 3 0,2-4 0,1 0 0,-1 1 0,0-1 0,1 0 0,-1 0 0,0 0 0,1 0 0,-1 0 0,0 0 0,1 0 0,-1 0 0,0 0 0,0 0 0,1 0 0,-1 0 0,0 0 0,1 0 0,-1-1 0,1 1 0,-1 0 0,0-1 0,1 1 0,-1 0 0,1-1 0,-1 1 0,0-1 0,0 0 0,-3-2 0,1-1 0,-1 0 0,1 0 0,0-1 0,0 1 0,0-1 0,0 1 0,1-1 0,-3-6 0,1 0-111,1 5-68,1-1 0,-1 0 0,1 0-1,0 0 1,1-1 0,-1-7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12.4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204 0 24575,'2'1'0,"1"-1"0,-1 0 0,0 1 0,1 0 0,-1 0 0,1 0 0,-1 0 0,0 0 0,0 0 0,0 0 0,0 1 0,0-1 0,0 1 0,0 0 0,0-1 0,0 1 0,-1 0 0,1 0 0,-1 0 0,1 0 0,-1 1 0,0-1 0,0 0 0,0 0 0,0 1 0,0 2 0,5 12 0,-1 0 0,4 31 0,-3-20 0,-1-4 0,3 4 0,-2 0 0,-2 1 0,3 49 0,-6-10 0,-4 100 0,-10-98 0,9-50 0,0 0 0,-1 27 0,2-11 0,-2 0 0,-1-1 0,-16 47 0,4-9 0,-3 5 0,-10 55 0,20-81 0,-2 26 0,0 9 0,8-64 0,1 0 0,-1 26 0,2-19 0,-1 0 0,-1-1 0,-12 39 0,-7 37 0,21-82 0,0 1 0,-2-2 0,0 1 0,-2 0 0,-1-1 0,-18 39 0,13-45-1365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28.99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24575,'2'1'0,"0"-1"0,0 0 0,0 1 0,0 0 0,-1-1 0,1 1 0,0 0 0,0 0 0,0 0 0,-1 0 0,1 0 0,-1 0 0,1 1 0,-1-1 0,1 0 0,1 3 0,23 31 0,-12-15 0,3 0 0,-4-7 0,-2 0 0,1 1 0,-2 1 0,0-1 0,-1 2 0,0-1 0,10 27 0,-14-27 0,2-1 0,0 0 0,10 15 0,-10-19 0,-1 1 0,0 1 0,0-1 0,-1 1 0,5 19 0,58 259 0,-53-200 0,-13-68 0,2 0 0,0 0 0,12 37 0,-6-31-33,-7-18-300,1 1 0,1 0 0,8 16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29.87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30.96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0 402 24575,'5'0'0,"1"-5"0,4-5 0,5-6 0,18-5 0,25-7 0,30-8 0,26-7 0,21-5 0,9-3 0,8 2 0,-10 6 0,-19 10 0,-35 14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34.19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24575,'7'-1'0,"0"1"0,0 1 0,0-1 0,-1 1 0,1 0 0,0 0 0,0 1 0,7 3 0,-10-3 0,-1 0 0,1 1 0,-1-1 0,0 1 0,1 0 0,-1 0 0,0 1 0,-1-1 0,1 0 0,-1 1 0,1 0 0,-1 0 0,0-1 0,1 6 0,16 40 0,-2 0 0,-2 1 0,15 102 0,-4-19 0,-19-98 0,-3-15 0,1 1 0,12 29 0,-14-42 0,1-1 0,0 0 0,0 0 0,1 0 0,0 0 0,0 0 0,1-1 0,0 0 0,11 8 0,-17-13-39,3 1-397,-3-2 417,1 0-1,-1 0 0,0 0 0,0 0 0,0-1 1,1 1-1,-1 0 0,0 0 0,0 0 1,0 0-1,0 0 0,2-5-554,-2 5 554,0 0 1,0 0-1,0-1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36.6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38.31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24575,'5'1'0,"0"0"0,1 0 0,-1 0 0,0 1 0,0 0 0,0 0 0,0 0 0,0 0 0,-1 1 0,7 4 0,46 36 0,-43-32 0,358 313 0,-341-294 0,-2 1 0,0 2 0,-2 1 0,-2 1 0,-1 1 0,-2 1 0,26 60 0,-42-82 0,-2 0 0,1 0 0,-2 1 0,0-1 0,-1 1 0,0 15 0,-4 101 0,-1-47 0,3 150-1365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41.84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24575,'1'3'0,"0"0"0,0 0 0,0 0 0,1 0 0,-1 0 0,1 0 0,-1 0 0,1-1 0,0 1 0,0-1 0,4 4 0,12 19 0,-8 4 0,-1 0 0,-2 0 0,5 36 0,-7-34 0,2 1 0,16 49 0,-15-61-1365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11:50:03.32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44.82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11 41 24575,'0'-4'0,"0"-7"0,-4 0 0,-2-4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15.89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1 860 24575,'1'-19'0,"1"-1"0,1 1 0,1 0 0,1 1 0,7-20 0,-6 19 0,0 0 0,-1-1 0,-1 0 0,2-31 0,-6 34 0,0-12 0,1 0 0,2 1 0,7-37 0,-2 34 0,2 0 0,14-33 0,59-129 0,-44 82-1365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19.2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24575,'4'0'0,"7"0"0,5 5 0,4 1 0,4-1 0,-3 4 0,0 0 0,-3 4 0,-2-2 0,3-2 0,-4 2 0,2 0 0,1-3 0,-2 1 0,1 0 0,2 3 0,2 4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23.33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19 24575,'0'-1'0,"0"0"0,0 0 0,0 1 0,1-1 0,-1 0 0,0 0 0,0 1 0,0-1 0,1 0 0,-1 0 0,0 1 0,1-1 0,-1 0 0,1 1 0,-1-1 0,1 1 0,-1-1 0,1 0 0,-1 1 0,1-1 0,-1 1 0,1-1 0,0 1 0,-1 0 0,1-1 0,0 1 0,0 0 0,-1-1 0,1 1 0,0 0 0,-1 0 0,1 0 0,0 0 0,0-1 0,0 1 0,-1 0 0,1 0 0,0 0 0,0 1 0,-1-1 0,1 0 0,0 0 0,0 0 0,-1 1 0,1-1 0,0 0 0,-1 1 0,1-1 0,0 0 0,1 2 0,2-1 0,0 1 0,0 0 0,0 0 0,0 0 0,-1 1 0,1 0 0,5 4 0,0 3 0,1 0 0,1-1 0,0 0 0,0-1 0,0-1 0,1 1 0,19 7 0,24 16 0,-48-25 0,0 1 0,-1 0 0,1 0 0,-1 0 0,0 1 0,-1 0 0,0 0 0,0 0 0,5 14 0,21 31 0,-7-15 0,-2 1 0,-2 0 0,-1 2 0,-2 0 0,12 49 0,1-4 0,-25-75-9,1-1-1,0 1 0,0-1 1,1-1-1,0 1 0,1-1 1,0 0-1,10 9 0,10 10-1268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04.32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2651 111 24575,'4'4'0,"-1"-1"0,1 0 0,-1 1 0,0-1 0,-1 1 0,1 0 0,-1 0 0,1 0 0,-1 1 0,0-1 0,-1 0 0,1 1 0,-1-1 0,2 8 0,-3-9 0,-1 0 0,1-1 0,0 1 0,-1 0 0,1 0 0,-1 0 0,0 0 0,0 0 0,0 0 0,0-1 0,-1 1 0,1 0 0,-1-1 0,1 1 0,-1-1 0,0 0 0,0 1 0,0-1 0,0 0 0,-1 0 0,1-1 0,-1 1 0,-2 2 0,-12 5 0,1 0 0,-1-1 0,-1-1 0,0 0 0,1-1 0,-35 6 0,-114 9 0,144-19 0,0-1 0,0-1 0,0 0 0,-23-5 0,37 3 0,1 1 0,-1-1 0,0 0 0,1-1 0,-1 0 0,1 0 0,0-1 0,0 0 0,1 0 0,-1 0 0,1-1 0,0 0 0,0 0 0,-8-9 0,7 3 0,17 17 0,9 6 0,162 100 0,-179-111 0,0 0 0,0 0 0,0-1 0,0 1 0,0-1 0,0 1 0,0-1 0,0 0 0,0 0 0,0 0 0,0 0 0,1 0 0,-1 0 0,0 0 0,0-1 0,0 1 0,0-1 0,2-1 0,34-21 0,-33 19 0,0 0 0,0 1 0,1-1 0,-1 1 0,1 0 0,11-4 0,-7 6 0,-1-1 0,1 1 0,0 1 0,0 0 0,0 0 0,0 1 0,-1 0 0,1 0 0,0 2 0,-1-1 0,1 1 0,-1 0 0,0 1 0,0 0 0,0 0 0,0 1 0,-1 0 0,0 1 0,0 0 0,0 0 0,-1 1 0,0 0 0,0 0 0,-1 0 0,0 1 0,0 0 0,6 12 0,-11-19 0,0 0 0,-1 0 0,1 0 0,-1 0 0,0 0 0,1 0 0,-1 0 0,0 0 0,0 0 0,1 0 0,-1 1 0,0-1 0,0 0 0,0 0 0,0 0 0,-1 0 0,1 0 0,0 0 0,0 0 0,-1 0 0,1 0 0,0 0 0,-1 0 0,1 0 0,-1 0 0,0 1 0,0-1 0,-1 0 0,1 0 0,-1 0 0,1 0 0,-1-1 0,1 1 0,-1-1 0,0 1 0,1-1 0,-1 1 0,0-1 0,1 0 0,-1 0 0,-3 0 0,-7 0 0,0-2 0,0 1 0,-18-6 0,28 6 0,-79-24 0,55 16 0,-1 1 0,1 1 0,-40-4 0,-331 4 0,281 8 0,76-3 0,-1-2 0,-74-16 0,70 10 0,-83-6 0,-110 17 0,-63-3 0,280-1 0,1 0 0,-1-2 0,0 0 0,1-2 0,0 0 0,1-1 0,0-1 0,0 0 0,1-2 0,0 0 0,0-1 0,-26-25 0,29 24 0,-1 1 0,0 0 0,-1 1 0,0 0 0,-1 2 0,-22-9 0,-117-32 0,130 43 0,-4 0 0,-46-5 0,55 10 0,0-1 0,0-1 0,1-1 0,0-1 0,-25-10 0,29 8 0,14 6 0,0 0 0,-1 1 0,1-1 0,0 1 0,0 0 0,-1 0 0,1 0 0,-7-1 0,9 2 0,1 1 0,0-1 0,0 0 0,-1 0 0,1 0 0,0 1 0,0-1 0,0 0 0,-1 0 0,1 0 0,0 1 0,0-1 0,0 0 0,0 0 0,-1 1 0,1-1 0,0 0 0,0 1 0,0-1 0,0 0 0,0 1 0,0-1 0,0 0 0,0 0 0,0 1 0,0-1 0,0 0 0,0 1 0,0-1 0,0 0 0,0 1 0,0-1 0,1 0 0,-1 0 0,0 1 0,12 27 0,93 173 0,-95-181 0,-1 0 0,-1 1 0,-1 0 0,5 23 0,-6-19 0,2-1 0,17 41 0,86 174 0,-26-49 0,-82-184 0,0 0 0,1 0 0,-1 0 0,1 0 0,0-1 0,0 0 0,1 0 0,-1 0 0,1 0 0,1 0 0,-1-1 0,0 0 0,1 0 0,0-1 0,0 0 0,8 4 0,-1-4 0,0 1 0,0-2 0,1 0 0,-1 0 0,1-2 0,-1 1 0,17-3 0,-10 1 0,-1 0 0,1 2 0,0 0 0,30 6 0,-43-5 0,-1 0 0,0 0 0,1 0 0,-1 1 0,0 0 0,-1 0 0,1 1 0,0-1 0,-1 1 0,0 0 0,0 1 0,0-1 0,-1 1 0,1 0 0,-1 0 0,0 0 0,5 9 0,0 3 0,0 1 0,-1 0 0,-1 0 0,-1 1 0,0 0 0,-1 0 0,-2 0 0,0 1 0,0 0 0,-2-1 0,-2 31 0,-1 44 0,3 155 0,6-202 0,2 0 0,27 84 0,-22-89 0,-2 0 0,-2 1 0,7 74 0,-4-10 0,-7-69 0,1 53 0,-3-33 0,21 114 0,-1-17 0,2 62 0,-25-210 0,1-1 0,-1 0 0,1 0 0,1 1 0,-1-2 0,1 1 0,0 0 0,0 0 0,1-1 0,4 7 0,50 50 0,-5-4 0,-45-47 0,-2 0 0,1 1 0,-1 0 0,-1 0 0,0 0 0,-1 1 0,4 15 0,-1 10 0,2 44 0,-7-61 0,1-4 0,1 0 0,0-1 0,13 31 0,4 14 0,-15-42 0,0 0 0,2 0 0,1 0 0,0-1 0,1 0 0,12 16 0,83 96 0,-27-35 0,-46-48 0,42 83 0,-49-81 0,61 87 0,-70-118 0,0 0 0,1 0 0,1-2 0,1 0 0,0-1 0,1-1 0,0 0 0,1-2 0,1-1 0,0 0 0,0-2 0,37 11 0,-58-20 0,1 1 0,0-1 0,-1 1 0,1-1 0,0 0 0,0 0 0,-1 0 0,1 0 0,0 0 0,0 0 0,-1 0 0,1-1 0,0 1 0,-1 0 0,1-1 0,0 0 0,-1 1 0,1-1 0,0 0 0,-1 0 0,1 0 0,1-1 0,-2 0 0,1-1 0,0 1 0,0 0 0,-1-1 0,1 1 0,-1-1 0,0 0 0,0 0 0,0 1 0,0-1 0,0 0 0,0-4 0,1-11 0,-1-1 0,-1 1 0,-3-31 0,1 22 0,2 19-117,0 4 43,0 1 1,0-1-1,0 1 1,0-1 0,-1 1-1,1-1 1,-1 1 0,0-1-1,0 1 1,0 0-1,0 0 1,0-1 0,-1 1-1,0 0 1,1 0-1,-4-4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06.12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24575,'133'109'0,"-6"5"0,-4 6 0,-5 6 0,128 178 0,-203-245 0,56 102 0,-86-137 0,-2 1 0,0 1 0,-2-1 0,-1 2 0,0-1 0,-3 1 0,5 40 0,-10-54 0,0-1 0,-1 0 0,0 0 0,-1 0 0,-1 0 0,0 0 0,0 0 0,-1 0 0,-1-1 0,-6 13 0,-10 12 0,-40 55 0,35-55 0,6-7-1365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10.08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709 1 24575,'0'562'0,"0"-540"0,-2 0 0,-1 0 0,-1-1 0,-1 1 0,0-1 0,-2 0 0,-15 34 0,-10 8 0,-41 63 0,-2 1 0,0 29 0,-24 44 0,75-152 0,1 1 0,-25 88 0,-25 54 0,47-128 0,3 1 0,2 0 0,-19 104 0,40-165 0,-1-1 0,1 0 0,-1 1 0,1-1 0,-1 0 0,0 0 0,0 1 0,0-1 0,0 0 0,0 0 0,-1 0 0,-2 3 0,-2-9 0,1-16 0,2-233 0,5 131 0,0 75 0,3 1 0,15-67 0,-11 67 0,-1 0 0,2-75 0,-13-7 0,5-164 0,-2 291 0,0-1 0,0 1 0,0-1 0,0 1 0,0-1 0,0 1 0,1-1 0,-1 1 0,0-1 0,1 1 0,-1-1 0,1 1 0,0-1 0,-1 1 0,1 0 0,0 0 0,2-3 0,-2 4 0,-1 0 0,1 1 0,0-1 0,-1 0 0,1 1 0,0-1 0,-1 1 0,1-1 0,0 1 0,-1-1 0,1 1 0,-1-1 0,1 1 0,-1 0 0,1-1 0,-1 1 0,1 0 0,-1-1 0,0 1 0,1 0 0,-1-1 0,0 1 0,1 1 0,19 59 0,-15-29 0,0-1 0,-3 1 0,0 0 0,-6 59 0,4-89 0,0 0 0,0-1 0,0 1 0,0 0 0,-1 0 0,1-1 0,-1 1 0,1 0 0,-1-1 0,0 1 0,1-1 0,-1 1 0,0-1 0,0 1 0,0-1 0,-2 3 0,2-4 0,1 0 0,-1 1 0,0-1 0,1 0 0,-1 0 0,0 0 0,1 0 0,-1 0 0,0 0 0,1 0 0,-1 0 0,0 0 0,0 0 0,1 0 0,-1 0 0,0 0 0,1 0 0,-1-1 0,1 1 0,-1 0 0,0-1 0,1 1 0,-1 0 0,1-1 0,-1 1 0,0-1 0,0 0 0,-3-2 0,1-1 0,-1 0 0,1 0 0,0-1 0,0 1 0,0-1 0,0 1 0,1-1 0,-3-6 0,1 0-111,1 5-68,1-1 0,-1 0 0,1 0-1,0 0 1,1-1 0,-1-7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12.4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204 0 24575,'2'1'0,"1"-1"0,-1 0 0,0 1 0,1 0 0,-1 0 0,1 0 0,-1 0 0,0 0 0,0 0 0,0 0 0,0 1 0,0-1 0,0 1 0,0 0 0,0-1 0,0 1 0,-1 0 0,1 0 0,-1 0 0,1 0 0,-1 1 0,0-1 0,0 0 0,0 0 0,0 1 0,0 2 0,5 12 0,-1 0 0,4 31 0,-3-20 0,-1-4 0,3 4 0,-2 0 0,-2 1 0,3 49 0,-6-10 0,-4 100 0,-10-98 0,9-50 0,0 0 0,-1 27 0,2-11 0,-2 0 0,-1-1 0,-16 47 0,4-9 0,-3 5 0,-10 55 0,20-81 0,-2 26 0,0 9 0,8-64 0,1 0 0,-1 26 0,2-19 0,-1 0 0,-1-1 0,-12 39 0,-7 37 0,21-82 0,0 1 0,-2-2 0,0 1 0,-2 0 0,-1-1 0,-18 39 0,13-45-1365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28.99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24575,'2'1'0,"0"-1"0,0 0 0,0 1 0,0 0 0,-1-1 0,1 1 0,0 0 0,0 0 0,0 0 0,-1 0 0,1 0 0,-1 0 0,1 1 0,-1-1 0,1 0 0,1 3 0,23 31 0,-12-15 0,3 0 0,-4-7 0,-2 0 0,1 1 0,-2 1 0,0-1 0,-1 2 0,0-1 0,10 27 0,-14-27 0,2-1 0,0 0 0,10 15 0,-10-19 0,-1 1 0,0 1 0,0-1 0,-1 1 0,5 19 0,58 259 0,-53-200 0,-13-68 0,2 0 0,0 0 0,12 37 0,-6-31-33,-7-18-300,1 1 0,1 0 0,8 16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29.87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15.89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1 860 24575,'1'-19'0,"1"-1"0,1 1 0,1 0 0,1 1 0,7-20 0,-6 19 0,0 0 0,-1-1 0,-1 0 0,2-31 0,-6 34 0,0-12 0,1 0 0,2 1 0,7-37 0,-2 34 0,2 0 0,14-33 0,59-129 0,-44 82-1365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30.96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0 402 24575,'5'0'0,"1"-5"0,4-5 0,5-6 0,18-5 0,25-7 0,30-8 0,26-7 0,21-5 0,9-3 0,8 2 0,-10 6 0,-19 10 0,-35 14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34.19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24575,'7'-1'0,"0"1"0,0 1 0,0-1 0,-1 1 0,1 0 0,0 0 0,0 1 0,7 3 0,-10-3 0,-1 0 0,1 1 0,-1-1 0,0 1 0,1 0 0,-1 0 0,0 1 0,-1-1 0,1 0 0,-1 1 0,1 0 0,-1 0 0,0-1 0,1 6 0,16 40 0,-2 0 0,-2 1 0,15 102 0,-4-19 0,-19-98 0,-3-15 0,1 1 0,12 29 0,-14-42 0,1-1 0,0 0 0,0 0 0,1 0 0,0 0 0,0 0 0,1-1 0,0 0 0,11 8 0,-17-13-39,3 1-397,-3-2 417,1 0-1,-1 0 0,0 0 0,0 0 0,0-1 1,1 1-1,-1 0 0,0 0 0,0 0 1,0 0-1,0 0 0,2-5-554,-2 5 554,0 0 1,0 0-1,0-1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36.6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38.31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24575,'5'1'0,"0"0"0,1 0 0,-1 0 0,0 1 0,0 0 0,0 0 0,0 0 0,0 0 0,-1 1 0,7 4 0,46 36 0,-43-32 0,358 313 0,-341-294 0,-2 1 0,0 2 0,-2 1 0,-2 1 0,-1 1 0,-2 1 0,26 60 0,-42-82 0,-2 0 0,1 0 0,-2 1 0,0-1 0,-1 1 0,0 15 0,-4 101 0,-1-47 0,3 150-1365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41.84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24575,'1'3'0,"0"0"0,0 0 0,0 0 0,1 0 0,-1 0 0,1 0 0,-1 0 0,1-1 0,0 1 0,0-1 0,4 4 0,12 19 0,-8 4 0,-1 0 0,-2 0 0,5 36 0,-7-34 0,2 1 0,16 49 0,-15-61-1365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44.82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11 41 24575,'0'-4'0,"0"-7"0,-4 0 0,-2-4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19.2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24575,'4'0'0,"7"0"0,5 5 0,4 1 0,4-1 0,-3 4 0,0 0 0,-3 4 0,-2-2 0,3-2 0,-4 2 0,2 0 0,1-3 0,-2 1 0,1 0 0,2 3 0,2 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6T08:52:23.33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19 24575,'0'-1'0,"0"0"0,0 0 0,0 1 0,1-1 0,-1 0 0,0 0 0,0 1 0,0-1 0,1 0 0,-1 0 0,0 1 0,1-1 0,-1 0 0,1 1 0,-1-1 0,1 1 0,-1-1 0,1 0 0,-1 1 0,1-1 0,-1 1 0,1-1 0,0 1 0,-1 0 0,1-1 0,0 1 0,0 0 0,-1-1 0,1 1 0,0 0 0,-1 0 0,1 0 0,0 0 0,0-1 0,0 1 0,-1 0 0,1 0 0,0 0 0,0 1 0,-1-1 0,1 0 0,0 0 0,0 0 0,-1 1 0,1-1 0,0 0 0,-1 1 0,1-1 0,0 0 0,1 2 0,2-1 0,0 1 0,0 0 0,0 0 0,0 0 0,-1 1 0,1 0 0,5 4 0,0 3 0,1 0 0,1-1 0,0 0 0,0-1 0,0-1 0,1 1 0,19 7 0,24 16 0,-48-25 0,0 1 0,-1 0 0,1 0 0,-1 0 0,0 1 0,-1 0 0,0 0 0,0 0 0,5 14 0,21 31 0,-7-15 0,-2 1 0,-2 0 0,-1 2 0,-2 0 0,12 49 0,1-4 0,-25-75-9,1-1-1,0 1 0,0-1 1,1-1-1,0 1 0,1-1 1,0 0-1,10 9 0,10 10-1268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11:49:50.26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11:49:55.95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22 24575,'9'-4'0,"18"-3"0,9 1 0,18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11:50:03.32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294764-A1F3-4DC2-B6C7-5C67D211B60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0745B-405A-4C03-880A-5E1ED2216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205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0745B-405A-4C03-880A-5E1ED221606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266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1B0EF-5D99-B9DA-A8E6-C9EF3DB6B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796584-BCB5-BFBC-9588-592AEC3782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F4DBDD-0E07-C887-5D6A-92E87D89C6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34497-5CFF-ABD4-04E7-4DE86025F9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0745B-405A-4C03-880A-5E1ED221606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930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D4588-163B-8E0F-A018-B3195D467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772140-3003-1886-5669-A20DDD1516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BF8229-E725-AA88-65C2-A025FB4272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5779B-ED68-4A3E-8584-E1DF459543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0745B-405A-4C03-880A-5E1ED221606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292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1F30D-3C0D-2230-1853-F9E856F69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4A6A20-96CE-CB20-312F-2F6667F0D4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43375C-CF1E-253E-575D-D6B7127EBE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BFB91-CA0A-977D-51BF-1A9F68C4BE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0745B-405A-4C03-880A-5E1ED221606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631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D1102-60EB-FD56-A9AC-2FF9D30FF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11480D-DA8A-011A-F9CC-B6D1A66374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DF20BD-6B74-7DA5-EDD5-5B9342276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DF60C-37D0-5BD5-E4EA-1DC199BF4B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0745B-405A-4C03-880A-5E1ED221606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425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30B14-C240-9362-3D13-11A252715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4DA45C-5C55-DAE6-C706-8A8BEE840B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C69C3E-78A1-DC52-7DD9-828F113612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6A1AD-73FA-1FD8-57C0-EB77C679E2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0745B-405A-4C03-880A-5E1ED221606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149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2A145-EF61-324D-B06B-0F1CDE302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F22264-C8DE-9238-C1F9-1859747852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D1B90A-E2F1-9E77-3926-2DBD8603D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3D0906-4CD1-B718-7F02-5E1655E20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0745B-405A-4C03-880A-5E1ED221606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807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C9B8E-3FD6-14CC-2E53-13D27D8AF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7C691C-50D3-1094-1026-B8CE09FDC2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803963-0E56-3BE5-F767-960302E4F5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1827A-F9F5-F3AE-7E90-2AB592C69B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0745B-405A-4C03-880A-5E1ED221606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940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F5188-EDF4-BF04-A229-162CF4BC2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E5424A-A537-84C8-A72E-BA3796D88C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086BA9-639C-39F8-1C7F-AE67B1554B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7F7734-B805-F8D7-8E6B-55AF020CDD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0745B-405A-4C03-880A-5E1ED221606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913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0AA69-AA1B-7B0F-BAC0-22F0DC54B5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90CA43-6D8D-A9DA-B36A-FB50B59A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9465C-CBC9-F9DB-9973-2C6309194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A84E1-4817-4531-BAFD-DEDD7DD9170B}" type="datetime1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4B636-2546-C368-4C82-9096CD85D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Fledge Town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435BE-F342-0D3C-BF9D-5CA58B086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9548-8CDB-4F0B-BB1B-7D23A32F4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68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16069-12BC-17BB-A5B6-F9AD60F05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7E284A-6A7B-73B9-5B7D-46B7C65CCF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5318E-AD3D-B5E2-7435-9B5104293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3737-BC5C-42B4-809E-5E5B96BE4DBB}" type="datetime1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11A911-8CF3-B9AB-C855-827177B47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Fledge Town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05A1D-D2B0-371F-F712-5EBDE6F12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9548-8CDB-4F0B-BB1B-7D23A32F4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645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C9BB8D-E3CE-8A0C-52A3-EFF703F66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AF6280-5DCF-14B7-14CA-D6E2726FA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2190A-9A58-0E28-14B5-671370294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4C53-4EE0-46B4-882F-5BB4E0BA080A}" type="datetime1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7C1240-8930-27F7-C991-FD0DAE31E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Fledge Town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911C5-3EC2-12B6-7D47-A9814F1E5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9548-8CDB-4F0B-BB1B-7D23A32F4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004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8DA3-95F2-D486-0D72-1E92C3A07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86FE5-F806-F387-24F6-9BE6F82F3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6BFF2-0C5E-CCDB-9D36-EFA4D43D6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C810-FF30-4D00-BB18-4BA8116B5AF8}" type="datetime1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D522F-3557-B698-4633-CD3752E8F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Fledge Town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2561ED-2B04-5FA7-C10D-CC91C69A3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9548-8CDB-4F0B-BB1B-7D23A32F4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042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3A7AE-B55C-1B30-0AEA-89A4C4E2B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F4A819-3C31-C9DF-1DF8-330E42790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49C65-D00B-EF48-7E76-F759F2D34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99378-5256-4A84-983E-C631E3AD9985}" type="datetime1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E1E3E-0F3A-E493-6417-83990344B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Fledge Town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FB8FAA-8D0B-82D7-8179-56B059928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9548-8CDB-4F0B-BB1B-7D23A32F4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479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8FEEA-2B3C-112E-C5B3-D8CA48C74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BAB66-4E48-2B94-0A0B-55301B9A81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95367C-1BF6-ADAE-40EA-844F373A0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86D632-6A45-7DCD-A4E2-B1BE771E6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EC61-6BC6-4DE7-BFD8-53A2C4D67429}" type="datetime1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1F92C-7A6C-A176-3452-A2E8EB0E3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Fledge Town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3FB2BD-9655-8340-67B9-143D052E7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9548-8CDB-4F0B-BB1B-7D23A32F4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31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6F176-500D-44BC-A0CE-8AEBC9D1D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1BF5C-A2C2-0C08-E861-CAD7755FC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96ED52-740C-E335-3195-0434B4EF9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322A34-3354-6314-C472-DED6F8B9BD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10A860-2D45-30CD-5C84-16954DF305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6C1ED9-1362-33E8-A08E-646182560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84D7-D764-4B29-B2B5-FCC21408126B}" type="datetime1">
              <a:rPr lang="en-GB" smtClean="0"/>
              <a:t>18/08/2026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0EE63F-874A-C997-2F48-21970A430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Fledge Town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3EE9EA-2BAA-F25A-3D9F-B3A207D24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9548-8CDB-4F0B-BB1B-7D23A32F4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775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D9017-D245-AE13-A8F7-F97C0BF64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361F10-B940-836B-9856-64FF7C5AD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FD65-BB8A-4429-B5FA-44A97AEFEAF2}" type="datetime1">
              <a:rPr lang="en-GB" smtClean="0"/>
              <a:t>18/08/2026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5CF833-B3D0-3064-1083-FA5B7F611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Fledge Town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3D83D-C23E-83E2-F0D8-A73DECFF0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9548-8CDB-4F0B-BB1B-7D23A32F4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6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56BAE2-0B77-8432-CA58-F010AF72B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08350-2426-4701-AFDA-9470A8AB4417}" type="datetime1">
              <a:rPr lang="en-GB" smtClean="0"/>
              <a:t>18/08/2026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7469C9-CC73-9C07-EEB8-E409CD9F9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Fledge Town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9139B-4E20-AA64-6ABA-D289FA226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9548-8CDB-4F0B-BB1B-7D23A32F4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58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2ED00-73A8-5101-E967-A8CDE3816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34BC7-31D7-1D41-75FD-739F44510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DE0779-6CCD-DC03-C17E-3C12C3299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AB6F79-CDA9-2E85-001B-9A87A4699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E4D5B-72D8-457E-BCFB-BF9996C58190}" type="datetime1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6D9BF4-AA41-E735-342A-8EE25FC53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Fledge Town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478BDF-9FA9-79F8-7FED-545829C38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9548-8CDB-4F0B-BB1B-7D23A32F4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97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45C07-4E2B-4C29-673B-339721CB8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897976-FBE0-8959-F7C1-0002AEEFB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48E52-D1AD-2B41-4B7A-ABFD947FBD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1A14D-2EAB-81BE-2503-9114D96EF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8CF2F-12E4-46F2-A752-6E8827861771}" type="datetime1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74CCF0-31FE-7129-36D0-685124E57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Fledge Town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30238D-F478-446A-EEEB-B71B0177A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9548-8CDB-4F0B-BB1B-7D23A32F4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655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5A9026-B161-0EE1-FF21-579B8E91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E9700-75DE-CF69-7B2E-17D670CAB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2341B-3AA9-BFBC-7A2D-BD5F6750E4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910FD5-1B1C-4506-9B07-213EA5159D79}" type="datetime1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1088EA-1F23-6713-CF1A-3E5C528B3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/>
              <a:t>Fledge Town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2D6094-465E-AFD3-37D9-1C35626E2F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DF9548-8CDB-4F0B-BB1B-7D23A32F4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42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13" Type="http://schemas.openxmlformats.org/officeDocument/2006/relationships/image" Target="../media/image341.png"/><Relationship Id="rId18" Type="http://schemas.openxmlformats.org/officeDocument/2006/relationships/customXml" Target="../ink/ink24.xml"/><Relationship Id="rId26" Type="http://schemas.openxmlformats.org/officeDocument/2006/relationships/image" Target="../media/image401.png"/><Relationship Id="rId3" Type="http://schemas.openxmlformats.org/officeDocument/2006/relationships/image" Target="../media/image291.png"/><Relationship Id="rId21" Type="http://schemas.openxmlformats.org/officeDocument/2006/relationships/image" Target="../media/image380.png"/><Relationship Id="rId7" Type="http://schemas.openxmlformats.org/officeDocument/2006/relationships/image" Target="../media/image311.png"/><Relationship Id="rId12" Type="http://schemas.openxmlformats.org/officeDocument/2006/relationships/customXml" Target="../ink/ink21.xml"/><Relationship Id="rId17" Type="http://schemas.openxmlformats.org/officeDocument/2006/relationships/image" Target="../media/image361.png"/><Relationship Id="rId25" Type="http://schemas.openxmlformats.org/officeDocument/2006/relationships/customXml" Target="../ink/ink28.xml"/><Relationship Id="rId2" Type="http://schemas.openxmlformats.org/officeDocument/2006/relationships/customXml" Target="../ink/ink16.xml"/><Relationship Id="rId16" Type="http://schemas.openxmlformats.org/officeDocument/2006/relationships/customXml" Target="../ink/ink23.xml"/><Relationship Id="rId20" Type="http://schemas.openxmlformats.org/officeDocument/2006/relationships/customXml" Target="../ink/ink25.xml"/><Relationship Id="rId29" Type="http://schemas.openxmlformats.org/officeDocument/2006/relationships/customXml" Target="../ink/ink3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.xml"/><Relationship Id="rId11" Type="http://schemas.openxmlformats.org/officeDocument/2006/relationships/image" Target="../media/image331.png"/><Relationship Id="rId24" Type="http://schemas.openxmlformats.org/officeDocument/2006/relationships/customXml" Target="../ink/ink27.xml"/><Relationship Id="rId5" Type="http://schemas.openxmlformats.org/officeDocument/2006/relationships/image" Target="../media/image301.png"/><Relationship Id="rId15" Type="http://schemas.openxmlformats.org/officeDocument/2006/relationships/image" Target="../media/image351.png"/><Relationship Id="rId23" Type="http://schemas.openxmlformats.org/officeDocument/2006/relationships/image" Target="../media/image391.png"/><Relationship Id="rId28" Type="http://schemas.openxmlformats.org/officeDocument/2006/relationships/image" Target="../media/image411.png"/><Relationship Id="rId10" Type="http://schemas.openxmlformats.org/officeDocument/2006/relationships/customXml" Target="../ink/ink20.xml"/><Relationship Id="rId19" Type="http://schemas.openxmlformats.org/officeDocument/2006/relationships/image" Target="../media/image371.png"/><Relationship Id="rId31" Type="http://schemas.openxmlformats.org/officeDocument/2006/relationships/image" Target="../media/image22.png"/><Relationship Id="rId4" Type="http://schemas.openxmlformats.org/officeDocument/2006/relationships/customXml" Target="../ink/ink17.xml"/><Relationship Id="rId9" Type="http://schemas.openxmlformats.org/officeDocument/2006/relationships/image" Target="../media/image321.png"/><Relationship Id="rId14" Type="http://schemas.openxmlformats.org/officeDocument/2006/relationships/customXml" Target="../ink/ink22.xml"/><Relationship Id="rId22" Type="http://schemas.openxmlformats.org/officeDocument/2006/relationships/customXml" Target="../ink/ink26.xml"/><Relationship Id="rId27" Type="http://schemas.openxmlformats.org/officeDocument/2006/relationships/customXml" Target="../ink/ink29.xml"/><Relationship Id="rId30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yworldofwork.co.uk/industries/food-and-drink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4.xml"/><Relationship Id="rId13" Type="http://schemas.openxmlformats.org/officeDocument/2006/relationships/image" Target="../media/image33.png"/><Relationship Id="rId18" Type="http://schemas.openxmlformats.org/officeDocument/2006/relationships/customXml" Target="../ink/ink39.xml"/><Relationship Id="rId26" Type="http://schemas.openxmlformats.org/officeDocument/2006/relationships/image" Target="../media/image39.png"/><Relationship Id="rId3" Type="http://schemas.openxmlformats.org/officeDocument/2006/relationships/image" Target="../media/image28.png"/><Relationship Id="rId21" Type="http://schemas.openxmlformats.org/officeDocument/2006/relationships/image" Target="../media/image37.png"/><Relationship Id="rId7" Type="http://schemas.openxmlformats.org/officeDocument/2006/relationships/image" Target="../media/image30.png"/><Relationship Id="rId12" Type="http://schemas.openxmlformats.org/officeDocument/2006/relationships/customXml" Target="../ink/ink36.xml"/><Relationship Id="rId17" Type="http://schemas.openxmlformats.org/officeDocument/2006/relationships/image" Target="../media/image35.png"/><Relationship Id="rId25" Type="http://schemas.openxmlformats.org/officeDocument/2006/relationships/customXml" Target="../ink/ink43.xml"/><Relationship Id="rId2" Type="http://schemas.openxmlformats.org/officeDocument/2006/relationships/customXml" Target="../ink/ink31.xml"/><Relationship Id="rId16" Type="http://schemas.openxmlformats.org/officeDocument/2006/relationships/customXml" Target="../ink/ink38.xml"/><Relationship Id="rId20" Type="http://schemas.openxmlformats.org/officeDocument/2006/relationships/customXml" Target="../ink/ink40.xml"/><Relationship Id="rId29" Type="http://schemas.openxmlformats.org/officeDocument/2006/relationships/customXml" Target="../ink/ink4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3.xml"/><Relationship Id="rId11" Type="http://schemas.openxmlformats.org/officeDocument/2006/relationships/image" Target="../media/image32.png"/><Relationship Id="rId24" Type="http://schemas.openxmlformats.org/officeDocument/2006/relationships/customXml" Target="../ink/ink42.xml"/><Relationship Id="rId5" Type="http://schemas.openxmlformats.org/officeDocument/2006/relationships/image" Target="../media/image29.png"/><Relationship Id="rId15" Type="http://schemas.openxmlformats.org/officeDocument/2006/relationships/image" Target="../media/image34.png"/><Relationship Id="rId23" Type="http://schemas.openxmlformats.org/officeDocument/2006/relationships/image" Target="../media/image38.png"/><Relationship Id="rId28" Type="http://schemas.openxmlformats.org/officeDocument/2006/relationships/image" Target="../media/image41.png"/><Relationship Id="rId10" Type="http://schemas.openxmlformats.org/officeDocument/2006/relationships/customXml" Target="../ink/ink35.xml"/><Relationship Id="rId19" Type="http://schemas.openxmlformats.org/officeDocument/2006/relationships/image" Target="../media/image36.png"/><Relationship Id="rId31" Type="http://schemas.openxmlformats.org/officeDocument/2006/relationships/image" Target="../media/image44.png"/><Relationship Id="rId4" Type="http://schemas.openxmlformats.org/officeDocument/2006/relationships/customXml" Target="../ink/ink32.xml"/><Relationship Id="rId9" Type="http://schemas.openxmlformats.org/officeDocument/2006/relationships/image" Target="../media/image31.png"/><Relationship Id="rId14" Type="http://schemas.openxmlformats.org/officeDocument/2006/relationships/customXml" Target="../ink/ink37.xml"/><Relationship Id="rId22" Type="http://schemas.openxmlformats.org/officeDocument/2006/relationships/customXml" Target="../ink/ink41.xml"/><Relationship Id="rId27" Type="http://schemas.openxmlformats.org/officeDocument/2006/relationships/customXml" Target="../ink/ink44.xml"/><Relationship Id="rId30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4.png"/><Relationship Id="rId10" Type="http://schemas.openxmlformats.org/officeDocument/2006/relationships/customXml" Target="../ink/ink3.xml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1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9.png"/><Relationship Id="rId5" Type="http://schemas.openxmlformats.org/officeDocument/2006/relationships/customXml" Target="../ink/ink5.xml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40.png"/><Relationship Id="rId9" Type="http://schemas.openxmlformats.org/officeDocument/2006/relationships/image" Target="../media/image7.png"/><Relationship Id="rId1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13.jpe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.xml"/><Relationship Id="rId5" Type="http://schemas.openxmlformats.org/officeDocument/2006/relationships/image" Target="../media/image80.png"/><Relationship Id="rId4" Type="http://schemas.openxmlformats.org/officeDocument/2006/relationships/customXml" Target="../ink/ink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2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11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11" Type="http://schemas.openxmlformats.org/officeDocument/2006/relationships/image" Target="../media/image10.png"/><Relationship Id="rId5" Type="http://schemas.openxmlformats.org/officeDocument/2006/relationships/image" Target="../media/image17.png"/><Relationship Id="rId10" Type="http://schemas.openxmlformats.org/officeDocument/2006/relationships/image" Target="../media/image9.png"/><Relationship Id="rId4" Type="http://schemas.openxmlformats.org/officeDocument/2006/relationships/customXml" Target="../ink/ink11.xml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5.xml"/><Relationship Id="rId5" Type="http://schemas.openxmlformats.org/officeDocument/2006/relationships/image" Target="../media/image80.png"/><Relationship Id="rId4" Type="http://schemas.openxmlformats.org/officeDocument/2006/relationships/customXml" Target="../ink/ink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>
            <a:extLst>
              <a:ext uri="{FF2B5EF4-FFF2-40B4-BE49-F238E27FC236}">
                <a16:creationId xmlns:a16="http://schemas.microsoft.com/office/drawing/2014/main" id="{11BC04B9-AE20-FDCF-D86E-3B1ACCCAF4C1}"/>
              </a:ext>
            </a:extLst>
          </p:cNvPr>
          <p:cNvSpPr/>
          <p:nvPr/>
        </p:nvSpPr>
        <p:spPr>
          <a:xfrm rot="16200000">
            <a:off x="8608967" y="3287716"/>
            <a:ext cx="3216304" cy="3280798"/>
          </a:xfrm>
          <a:prstGeom prst="rtTriangle">
            <a:avLst/>
          </a:prstGeom>
          <a:solidFill>
            <a:srgbClr val="FF98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C71B33-00B6-00FB-B515-0645CD084803}"/>
              </a:ext>
            </a:extLst>
          </p:cNvPr>
          <p:cNvSpPr txBox="1"/>
          <p:nvPr/>
        </p:nvSpPr>
        <p:spPr>
          <a:xfrm>
            <a:off x="5073804" y="319180"/>
            <a:ext cx="6783714" cy="6217087"/>
          </a:xfrm>
          <a:prstGeom prst="rect">
            <a:avLst/>
          </a:prstGeom>
          <a:noFill/>
          <a:ln w="25400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sz="8000" dirty="0">
              <a:latin typeface="Century Gothic" panose="020B0502020202020204" pitchFamily="34" charset="0"/>
            </a:endParaRPr>
          </a:p>
          <a:p>
            <a:pPr algn="ctr"/>
            <a:r>
              <a:rPr lang="en-GB" sz="4800" dirty="0">
                <a:latin typeface="Century Gothic" panose="020B0502020202020204" pitchFamily="34" charset="0"/>
              </a:rPr>
              <a:t>The Cheese Wedge of Doom</a:t>
            </a:r>
          </a:p>
          <a:p>
            <a:pPr algn="ctr"/>
            <a:endParaRPr lang="en-GB" sz="4800" dirty="0">
              <a:latin typeface="Century Gothic" panose="020B0502020202020204" pitchFamily="34" charset="0"/>
            </a:endParaRPr>
          </a:p>
          <a:p>
            <a:r>
              <a:rPr lang="en-GB" sz="3600" dirty="0">
                <a:latin typeface="Century Gothic" panose="020B0502020202020204" pitchFamily="34" charset="0"/>
              </a:rPr>
              <a:t>        A Fledge Town Story</a:t>
            </a:r>
            <a:endParaRPr lang="en-GB" dirty="0"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  <a:p>
            <a:endParaRPr lang="en-GB" sz="800" dirty="0">
              <a:latin typeface="Century Gothic" panose="020B0502020202020204" pitchFamily="34" charset="0"/>
            </a:endParaRPr>
          </a:p>
          <a:p>
            <a:endParaRPr lang="en-GB" sz="800" dirty="0"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  <a:p>
            <a:endParaRPr lang="en-GB" dirty="0"/>
          </a:p>
        </p:txBody>
      </p:sp>
      <p:pic>
        <p:nvPicPr>
          <p:cNvPr id="5" name="Picture 4" descr="Two cute baby possums sit side by side on a tree branch.&#10;&#10;AI-generated content may be incorrect.">
            <a:extLst>
              <a:ext uri="{FF2B5EF4-FFF2-40B4-BE49-F238E27FC236}">
                <a16:creationId xmlns:a16="http://schemas.microsoft.com/office/drawing/2014/main" id="{7CEE7020-8D0E-AF1B-D4F3-522D0791F69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8911" y="1405572"/>
            <a:ext cx="4043525" cy="3828779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C9750EAD-C593-1ADF-A16D-F35CB5059745}"/>
              </a:ext>
            </a:extLst>
          </p:cNvPr>
          <p:cNvSpPr/>
          <p:nvPr/>
        </p:nvSpPr>
        <p:spPr>
          <a:xfrm rot="16200000">
            <a:off x="10039834" y="4718581"/>
            <a:ext cx="1744811" cy="1890560"/>
          </a:xfrm>
          <a:prstGeom prst="rtTriangle">
            <a:avLst/>
          </a:prstGeom>
          <a:solidFill>
            <a:srgbClr val="9966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3242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674684-D530-7677-7DF0-06094BC60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CC4EE99-E937-9E6F-7027-28FC0954D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7B98F7-182D-5D7D-4E24-2E41F60AB6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CCC885-0B89-1EB3-F71C-B527158A58CE}"/>
              </a:ext>
            </a:extLst>
          </p:cNvPr>
          <p:cNvSpPr txBox="1"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FF980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5596AC-8724-8349-E80B-D1E4D9634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78591" y="6367501"/>
            <a:ext cx="4114800" cy="365125"/>
          </a:xfrm>
        </p:spPr>
        <p:txBody>
          <a:bodyPr/>
          <a:lstStyle/>
          <a:p>
            <a:r>
              <a:rPr lang="en-GB"/>
              <a:t>Fledge Town 2026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73113F-A418-C2C5-70A5-289E9AABC1C6}"/>
              </a:ext>
            </a:extLst>
          </p:cNvPr>
          <p:cNvSpPr txBox="1"/>
          <p:nvPr/>
        </p:nvSpPr>
        <p:spPr>
          <a:xfrm>
            <a:off x="3148553" y="529598"/>
            <a:ext cx="9250838" cy="6404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A den is shaped like the top of your head,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 a hill, or bridge, or a loaf of bread.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windows like eyes, slide open and shut,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It’s all made from wood, like a garden hut,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Doors in Fledge Town are unusual in shape,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Their tops are wider like a garden gate,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They narrow a bit, nearer your feet,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Stand back and look, they’re shaped like a beak</a:t>
            </a:r>
            <a:r>
              <a:rPr lang="en-GB" sz="1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E72437-F53C-E4D1-9A36-44A476FAD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76" y="1949583"/>
            <a:ext cx="2472139" cy="2341063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800" kern="1200" dirty="0">
                <a:solidFill>
                  <a:srgbClr val="FFFFFF"/>
                </a:solidFill>
                <a:latin typeface="Century Gothic" panose="020B0502020202020204" pitchFamily="34" charset="0"/>
              </a:rPr>
              <a:t>Draw A Lina’s Den</a:t>
            </a:r>
          </a:p>
        </p:txBody>
      </p:sp>
    </p:spTree>
    <p:extLst>
      <p:ext uri="{BB962C8B-B14F-4D97-AF65-F5344CB8AC3E}">
        <p14:creationId xmlns:p14="http://schemas.microsoft.com/office/powerpoint/2010/main" val="2424862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34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15F04D-EBC5-D2D9-9097-5C36907CC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drawing of a cave&#10;&#10;Description automatically generated">
            <a:extLst>
              <a:ext uri="{FF2B5EF4-FFF2-40B4-BE49-F238E27FC236}">
                <a16:creationId xmlns:a16="http://schemas.microsoft.com/office/drawing/2014/main" id="{0A7CE726-6687-D57C-A235-87481F83C9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3" r="4451"/>
          <a:stretch/>
        </p:blipFill>
        <p:spPr>
          <a:xfrm>
            <a:off x="8094660" y="0"/>
            <a:ext cx="4107012" cy="29128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CDC9F1-7021-5CFB-AE0F-31C4416F408D}"/>
              </a:ext>
            </a:extLst>
          </p:cNvPr>
          <p:cNvSpPr txBox="1"/>
          <p:nvPr/>
        </p:nvSpPr>
        <p:spPr>
          <a:xfrm>
            <a:off x="5143318" y="3519146"/>
            <a:ext cx="4933796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entury Gothic" panose="020B0502020202020204" pitchFamily="34" charset="0"/>
              </a:rPr>
              <a:t> A den is shaped like the top of your head,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entury Gothic" panose="020B0502020202020204" pitchFamily="34" charset="0"/>
              </a:rPr>
              <a:t>Or a hill, or bridge, or a loaf of bread.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entury Gothic" panose="020B0502020202020204" pitchFamily="34" charset="0"/>
              </a:rPr>
              <a:t> 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entury Gothic" panose="020B0502020202020204" pitchFamily="34" charset="0"/>
              </a:rPr>
              <a:t>The windows like eyes, slide open and shut,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entury Gothic" panose="020B0502020202020204" pitchFamily="34" charset="0"/>
              </a:rPr>
              <a:t>It’s all made from wood, like a garden hut,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entury Gothic" panose="020B0502020202020204" pitchFamily="34" charset="0"/>
              </a:rPr>
              <a:t> 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entury Gothic" panose="020B0502020202020204" pitchFamily="34" charset="0"/>
              </a:rPr>
              <a:t>Doors in Fledge Town are unusual in shape,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entury Gothic" panose="020B0502020202020204" pitchFamily="34" charset="0"/>
              </a:rPr>
              <a:t>Their tops are wider like a garden gate,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entury Gothic" panose="020B0502020202020204" pitchFamily="34" charset="0"/>
              </a:rPr>
              <a:t>They narrow a bit, nearer your feet,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entury Gothic" panose="020B0502020202020204" pitchFamily="34" charset="0"/>
              </a:rPr>
              <a:t>Stand back and look, they’re shaped like a beak. 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400" dirty="0">
              <a:effectLst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BDD960B-1129-655E-5F29-0FDA9E69D190}"/>
              </a:ext>
            </a:extLst>
          </p:cNvPr>
          <p:cNvSpPr txBox="1">
            <a:spLocks/>
          </p:cNvSpPr>
          <p:nvPr/>
        </p:nvSpPr>
        <p:spPr>
          <a:xfrm>
            <a:off x="2994385" y="189417"/>
            <a:ext cx="2522495" cy="188076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Build a 3d Lina Den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DE288EF-87F2-2F81-97D2-AF97D3A6E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16" y="3429000"/>
            <a:ext cx="3918258" cy="3473409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1C750-9567-B327-46DE-8A35EF545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49004" y="6475861"/>
            <a:ext cx="4114800" cy="365125"/>
          </a:xfrm>
        </p:spPr>
        <p:txBody>
          <a:bodyPr/>
          <a:lstStyle/>
          <a:p>
            <a:r>
              <a:rPr lang="en-GB" dirty="0"/>
              <a:t>Fledge Town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A8F926-301B-D0CB-16E8-5794D69EC5D6}"/>
              </a:ext>
            </a:extLst>
          </p:cNvPr>
          <p:cNvSpPr txBox="1"/>
          <p:nvPr/>
        </p:nvSpPr>
        <p:spPr>
          <a:xfrm>
            <a:off x="86587" y="2227462"/>
            <a:ext cx="80215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entury Gothic" panose="020B0502020202020204" pitchFamily="34" charset="0"/>
              </a:rPr>
              <a:t>Example materials – twigs, building bricks, plasticine, paper, clay, paper-mache, straws.</a:t>
            </a:r>
          </a:p>
        </p:txBody>
      </p:sp>
      <p:pic>
        <p:nvPicPr>
          <p:cNvPr id="15" name="Picture 14" descr="The image depicts a simple, two-dimensional, front-facing, rectangular structure with a flat top and a curved, angled bottom, resembling a simplified, geometric shape.&#10;&#10;AI-generated content may be incorrect.">
            <a:extLst>
              <a:ext uri="{FF2B5EF4-FFF2-40B4-BE49-F238E27FC236}">
                <a16:creationId xmlns:a16="http://schemas.microsoft.com/office/drawing/2014/main" id="{61F35E2F-6AD2-7519-688A-E559FDEED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8451" y="3823581"/>
            <a:ext cx="2438910" cy="23318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4CC828-7FED-C07F-6E3E-117A65A0D4B2}"/>
              </a:ext>
            </a:extLst>
          </p:cNvPr>
          <p:cNvSpPr txBox="1"/>
          <p:nvPr/>
        </p:nvSpPr>
        <p:spPr>
          <a:xfrm>
            <a:off x="7347528" y="328901"/>
            <a:ext cx="747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Century Gothic" panose="020B0502020202020204" pitchFamily="34" charset="0"/>
              </a:rPr>
              <a:t>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50DA88-5369-7487-3208-EC50F8BEA9A0}"/>
              </a:ext>
            </a:extLst>
          </p:cNvPr>
          <p:cNvSpPr txBox="1"/>
          <p:nvPr/>
        </p:nvSpPr>
        <p:spPr>
          <a:xfrm>
            <a:off x="86587" y="3676432"/>
            <a:ext cx="747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Century Gothic" panose="020B0502020202020204" pitchFamily="34" charset="0"/>
              </a:rPr>
              <a:t>b.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CF20B7-2F29-E3A3-B125-D4B2EF3B1046}"/>
              </a:ext>
            </a:extLst>
          </p:cNvPr>
          <p:cNvSpPr txBox="1"/>
          <p:nvPr/>
        </p:nvSpPr>
        <p:spPr>
          <a:xfrm>
            <a:off x="10290238" y="3300361"/>
            <a:ext cx="747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Century Gothic" panose="020B0502020202020204" pitchFamily="34" charset="0"/>
              </a:rPr>
              <a:t>c.</a:t>
            </a:r>
          </a:p>
        </p:txBody>
      </p:sp>
    </p:spTree>
    <p:extLst>
      <p:ext uri="{BB962C8B-B14F-4D97-AF65-F5344CB8AC3E}">
        <p14:creationId xmlns:p14="http://schemas.microsoft.com/office/powerpoint/2010/main" val="3703115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9DACCC-E231-8CD7-2C44-01B3C2E6A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3594220-342A-C53C-6A8D-418CC25D9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A604A6-61A8-24DC-F420-8DCEB4329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C10588-F75A-ED6B-F289-1BC57220C982}"/>
              </a:ext>
            </a:extLst>
          </p:cNvPr>
          <p:cNvSpPr txBox="1"/>
          <p:nvPr/>
        </p:nvSpPr>
        <p:spPr>
          <a:xfrm>
            <a:off x="-1" y="0"/>
            <a:ext cx="2410083" cy="6858000"/>
          </a:xfrm>
          <a:prstGeom prst="rect">
            <a:avLst/>
          </a:prstGeom>
          <a:solidFill>
            <a:srgbClr val="FF980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74872739-82C0-CD9E-AF9D-56C5CE35A346}"/>
                  </a:ext>
                </a:extLst>
              </p14:cNvPr>
              <p14:cNvContentPartPr/>
              <p14:nvPr/>
            </p14:nvContentPartPr>
            <p14:xfrm>
              <a:off x="4071797" y="1811104"/>
              <a:ext cx="84240" cy="3099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74872739-82C0-CD9E-AF9D-56C5CE35A34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8527" y="1748104"/>
                <a:ext cx="210419" cy="43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051367D0-B7CC-F5FE-8D27-20C88D7334F2}"/>
                  </a:ext>
                </a:extLst>
              </p14:cNvPr>
              <p14:cNvContentPartPr/>
              <p14:nvPr/>
            </p14:nvContentPartPr>
            <p14:xfrm>
              <a:off x="3892877" y="791584"/>
              <a:ext cx="105840" cy="514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051367D0-B7CC-F5FE-8D27-20C88D7334F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29877" y="729021"/>
                <a:ext cx="231480" cy="1762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9FFD1866-7DD5-267C-7C11-5A89122B2C4C}"/>
                  </a:ext>
                </a:extLst>
              </p14:cNvPr>
              <p14:cNvContentPartPr/>
              <p14:nvPr/>
            </p14:nvContentPartPr>
            <p14:xfrm>
              <a:off x="3911957" y="850984"/>
              <a:ext cx="209880" cy="2790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9FFD1866-7DD5-267C-7C11-5A89122B2C4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48957" y="787984"/>
                <a:ext cx="335520" cy="404640"/>
              </a:xfrm>
              <a:prstGeom prst="rect">
                <a:avLst/>
              </a:prstGeom>
            </p:spPr>
          </p:pic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E9879E34-B7BE-1543-0819-8C7A65FA4DF0}"/>
              </a:ext>
            </a:extLst>
          </p:cNvPr>
          <p:cNvGrpSpPr/>
          <p:nvPr/>
        </p:nvGrpSpPr>
        <p:grpSpPr>
          <a:xfrm>
            <a:off x="3918797" y="508624"/>
            <a:ext cx="968040" cy="1944360"/>
            <a:chOff x="3918797" y="508624"/>
            <a:chExt cx="968040" cy="194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DED8C80-619E-D651-09F4-BEF65CF537A4}"/>
                    </a:ext>
                  </a:extLst>
                </p14:cNvPr>
                <p14:cNvContentPartPr/>
                <p14:nvPr/>
              </p14:nvContentPartPr>
              <p14:xfrm>
                <a:off x="3918797" y="685744"/>
                <a:ext cx="968040" cy="1628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DED8C80-619E-D651-09F4-BEF65CF537A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855797" y="622744"/>
                  <a:ext cx="1093680" cy="175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5D8732B-9CA8-36C0-B2B1-BF5F0C5E095B}"/>
                    </a:ext>
                  </a:extLst>
                </p14:cNvPr>
                <p14:cNvContentPartPr/>
                <p14:nvPr/>
              </p14:nvContentPartPr>
              <p14:xfrm>
                <a:off x="4411277" y="508624"/>
                <a:ext cx="347400" cy="5677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D5D8732B-9CA8-36C0-B2B1-BF5F0C5E095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348277" y="445624"/>
                  <a:ext cx="473040" cy="69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B0A6758-2EE5-2339-BF78-4663CCCDADD5}"/>
                    </a:ext>
                  </a:extLst>
                </p14:cNvPr>
                <p14:cNvContentPartPr/>
                <p14:nvPr/>
              </p14:nvContentPartPr>
              <p14:xfrm>
                <a:off x="4203197" y="1300624"/>
                <a:ext cx="255600" cy="8125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B0A6758-2EE5-2339-BF78-4663CCCDADD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140108" y="1237624"/>
                  <a:ext cx="381417" cy="9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FDA2239-E632-92A9-7930-FB4570216013}"/>
                    </a:ext>
                  </a:extLst>
                </p14:cNvPr>
                <p14:cNvContentPartPr/>
                <p14:nvPr/>
              </p14:nvContentPartPr>
              <p14:xfrm>
                <a:off x="4102757" y="1734424"/>
                <a:ext cx="111600" cy="7185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FDA2239-E632-92A9-7930-FB457021601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039757" y="1671424"/>
                  <a:ext cx="237240" cy="84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64C36A9-671D-6B26-BFF3-A69919CFBC85}"/>
                    </a:ext>
                  </a:extLst>
                </p14:cNvPr>
                <p14:cNvContentPartPr/>
                <p14:nvPr/>
              </p14:nvContentPartPr>
              <p14:xfrm>
                <a:off x="4062437" y="1140424"/>
                <a:ext cx="145080" cy="355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64C36A9-671D-6B26-BFF3-A69919CFBC85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999280" y="1077424"/>
                  <a:ext cx="271033" cy="48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B2EBFFD-1DC8-F5BC-C905-BFF86B3F9FB0}"/>
                    </a:ext>
                  </a:extLst>
                </p14:cNvPr>
                <p14:cNvContentPartPr/>
                <p14:nvPr/>
              </p14:nvContentPartPr>
              <p14:xfrm>
                <a:off x="4449077" y="772864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B2EBFFD-1DC8-F5BC-C905-BFF86B3F9FB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386077" y="70986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D2013AAA-E5E1-62FB-BF8F-4D9D89889F0C}"/>
                    </a:ext>
                  </a:extLst>
                </p14:cNvPr>
                <p14:cNvContentPartPr/>
                <p14:nvPr/>
              </p14:nvContentPartPr>
              <p14:xfrm>
                <a:off x="4458437" y="628144"/>
                <a:ext cx="400680" cy="1450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D2013AAA-E5E1-62FB-BF8F-4D9D89889F0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95494" y="565144"/>
                  <a:ext cx="526207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077DEC0-79C8-0659-DC16-8E80B3579193}"/>
                    </a:ext>
                  </a:extLst>
                </p14:cNvPr>
                <p14:cNvContentPartPr/>
                <p14:nvPr/>
              </p14:nvContentPartPr>
              <p14:xfrm>
                <a:off x="4175837" y="781864"/>
                <a:ext cx="115560" cy="252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077DEC0-79C8-0659-DC16-8E80B357919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112640" y="718954"/>
                  <a:ext cx="241593" cy="3778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6F5C76C2-CAC9-C5B3-AAD6-DA1D6B3BF2FC}"/>
                    </a:ext>
                  </a:extLst>
                </p14:cNvPr>
                <p14:cNvContentPartPr/>
                <p14:nvPr/>
              </p14:nvContentPartPr>
              <p14:xfrm>
                <a:off x="4241717" y="838744"/>
                <a:ext cx="360" cy="3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6F5C76C2-CAC9-C5B3-AAD6-DA1D6B3BF2F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178717" y="77574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02C2685E-2042-F205-3B1A-7E851FB5D044}"/>
                    </a:ext>
                  </a:extLst>
                </p14:cNvPr>
                <p14:cNvContentPartPr/>
                <p14:nvPr/>
              </p14:nvContentPartPr>
              <p14:xfrm>
                <a:off x="4175837" y="829384"/>
                <a:ext cx="275760" cy="4719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02C2685E-2042-F205-3B1A-7E851FB5D04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112755" y="766384"/>
                  <a:ext cx="401564" cy="59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20EB4C32-E9CB-BE91-BFA4-7233196BD630}"/>
                    </a:ext>
                  </a:extLst>
                </p14:cNvPr>
                <p14:cNvContentPartPr/>
                <p14:nvPr/>
              </p14:nvContentPartPr>
              <p14:xfrm>
                <a:off x="4081517" y="1140424"/>
                <a:ext cx="43560" cy="136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20EB4C32-E9CB-BE91-BFA4-7233196BD63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019033" y="1077424"/>
                  <a:ext cx="16817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1C6F9147-FAFB-5166-C672-91C0B5514A93}"/>
                    </a:ext>
                  </a:extLst>
                </p14:cNvPr>
                <p14:cNvContentPartPr/>
                <p14:nvPr/>
              </p14:nvContentPartPr>
              <p14:xfrm>
                <a:off x="4049477" y="1200904"/>
                <a:ext cx="4320" cy="151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1C6F9147-FAFB-5166-C672-91C0B5514A9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980750" y="1137904"/>
                  <a:ext cx="141382" cy="1407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BE374018-7325-983A-2CC5-23235AA45437}"/>
              </a:ext>
            </a:extLst>
          </p:cNvPr>
          <p:cNvSpPr txBox="1">
            <a:spLocks/>
          </p:cNvSpPr>
          <p:nvPr/>
        </p:nvSpPr>
        <p:spPr>
          <a:xfrm>
            <a:off x="177590" y="2447933"/>
            <a:ext cx="2054900" cy="1992614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300" dirty="0">
                <a:solidFill>
                  <a:srgbClr val="FFFFFF"/>
                </a:solidFill>
                <a:latin typeface="Century Gothic" panose="020B0502020202020204" pitchFamily="34" charset="0"/>
              </a:rPr>
              <a:t>Like Me?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5BE6975-E8F2-44B7-C2C4-48B2AF0FFD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098250"/>
              </p:ext>
            </p:extLst>
          </p:nvPr>
        </p:nvGraphicFramePr>
        <p:xfrm>
          <a:off x="3082563" y="0"/>
          <a:ext cx="8276734" cy="68884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138367">
                  <a:extLst>
                    <a:ext uri="{9D8B030D-6E8A-4147-A177-3AD203B41FA5}">
                      <a16:colId xmlns:a16="http://schemas.microsoft.com/office/drawing/2014/main" val="4012686106"/>
                    </a:ext>
                  </a:extLst>
                </a:gridCol>
                <a:gridCol w="4138367">
                  <a:extLst>
                    <a:ext uri="{9D8B030D-6E8A-4147-A177-3AD203B41FA5}">
                      <a16:colId xmlns:a16="http://schemas.microsoft.com/office/drawing/2014/main" val="244088389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Story Title – The Cheese Wedge of Doom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rgbClr val="FF98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842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Colour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Role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Tools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Skills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rgbClr val="FF980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29508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n-GB" sz="2000" dirty="0"/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Are you like </a:t>
                      </a:r>
                      <a:r>
                        <a:rPr lang="en-GB" sz="20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Otto</a:t>
                      </a:r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not at all                                                                                   yes, a lot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4551407"/>
                  </a:ext>
                </a:extLst>
              </a:tr>
            </a:tbl>
          </a:graphicData>
        </a:graphic>
      </p:graphicFrame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14C6719-DEAB-5BD5-801B-8B33234C1AED}"/>
              </a:ext>
            </a:extLst>
          </p:cNvPr>
          <p:cNvCxnSpPr>
            <a:cxnSpLocks/>
          </p:cNvCxnSpPr>
          <p:nvPr/>
        </p:nvCxnSpPr>
        <p:spPr>
          <a:xfrm>
            <a:off x="4313717" y="6353666"/>
            <a:ext cx="568812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483425-8950-3098-C321-B6ABEBCFF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01897" y="5407225"/>
            <a:ext cx="4114800" cy="365125"/>
          </a:xfrm>
        </p:spPr>
        <p:txBody>
          <a:bodyPr/>
          <a:lstStyle/>
          <a:p>
            <a:r>
              <a:rPr lang="en-GB" dirty="0"/>
              <a:t>Fledge Town 2026</a:t>
            </a:r>
          </a:p>
        </p:txBody>
      </p:sp>
      <p:pic>
        <p:nvPicPr>
          <p:cNvPr id="3" name="Picture 2" descr="A black and white drawing of a duck with an axe&#10;&#10;AI-generated content may be incorrect.">
            <a:extLst>
              <a:ext uri="{FF2B5EF4-FFF2-40B4-BE49-F238E27FC236}">
                <a16:creationId xmlns:a16="http://schemas.microsoft.com/office/drawing/2014/main" id="{857B14E6-3509-2986-0A50-4E2F8DDC54FA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803668" y="808501"/>
            <a:ext cx="2774832" cy="438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734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2EC015-F8FE-5ECB-BDA4-F55A3B11B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09743B2-4DF5-E759-3686-D560B8E46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3B572-C4E9-8218-7F14-BD6A3696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D591BB-8653-895A-8ECE-1BA5B6F2FE10}"/>
              </a:ext>
            </a:extLst>
          </p:cNvPr>
          <p:cNvSpPr txBox="1"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996633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15AD5E-2B48-317D-4054-9A4FBE6D2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50622" y="6251588"/>
            <a:ext cx="4114800" cy="365125"/>
          </a:xfrm>
        </p:spPr>
        <p:txBody>
          <a:bodyPr/>
          <a:lstStyle/>
          <a:p>
            <a:r>
              <a:rPr lang="en-GB" dirty="0"/>
              <a:t>Fledge Town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55A153-6D1D-DCB9-7910-3F38EC7D403F}"/>
              </a:ext>
            </a:extLst>
          </p:cNvPr>
          <p:cNvSpPr txBox="1"/>
          <p:nvPr/>
        </p:nvSpPr>
        <p:spPr>
          <a:xfrm>
            <a:off x="3291774" y="304750"/>
            <a:ext cx="8370751" cy="994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Create a list of roles found within the hospitality industry, who work with food and drink. 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Busy kids’ kitchen">
            <a:extLst>
              <a:ext uri="{FF2B5EF4-FFF2-40B4-BE49-F238E27FC236}">
                <a16:creationId xmlns:a16="http://schemas.microsoft.com/office/drawing/2014/main" id="{22D2DCD3-ADF7-040A-AE03-885A6064E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0335" y="1350318"/>
            <a:ext cx="7973631" cy="531575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2845D17A-EF56-F9D7-A6D7-857D69E556C8}"/>
              </a:ext>
            </a:extLst>
          </p:cNvPr>
          <p:cNvSpPr txBox="1">
            <a:spLocks/>
          </p:cNvSpPr>
          <p:nvPr/>
        </p:nvSpPr>
        <p:spPr>
          <a:xfrm>
            <a:off x="131430" y="1562329"/>
            <a:ext cx="2748930" cy="2680487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800" dirty="0">
                <a:solidFill>
                  <a:srgbClr val="FFFFFF"/>
                </a:solidFill>
                <a:latin typeface="Century Gothic" panose="020B0502020202020204" pitchFamily="34" charset="0"/>
              </a:rPr>
              <a:t>Working with Food &amp; Drink</a:t>
            </a:r>
          </a:p>
        </p:txBody>
      </p:sp>
    </p:spTree>
    <p:extLst>
      <p:ext uri="{BB962C8B-B14F-4D97-AF65-F5344CB8AC3E}">
        <p14:creationId xmlns:p14="http://schemas.microsoft.com/office/powerpoint/2010/main" val="3778001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B0BAE5-6A17-CFF3-DD42-ED5C6F29D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BCD80F-E24A-94EE-F2A7-DD2997525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4B3F4-60FB-FA62-CAB0-487020BD8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F929F1-465C-EAE7-8B1A-D8D246AC2327}"/>
              </a:ext>
            </a:extLst>
          </p:cNvPr>
          <p:cNvSpPr txBox="1"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996633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E33A16-961F-C94B-E4A2-8798844A1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143817" y="6284283"/>
            <a:ext cx="4114800" cy="365125"/>
          </a:xfrm>
        </p:spPr>
        <p:txBody>
          <a:bodyPr/>
          <a:lstStyle/>
          <a:p>
            <a:r>
              <a:rPr lang="en-GB" dirty="0"/>
              <a:t>Fledge Town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6B9BFC-86B5-8A27-656F-B8FE9CC70AFA}"/>
              </a:ext>
            </a:extLst>
          </p:cNvPr>
          <p:cNvSpPr txBox="1"/>
          <p:nvPr/>
        </p:nvSpPr>
        <p:spPr>
          <a:xfrm>
            <a:off x="3279685" y="642568"/>
            <a:ext cx="8567903" cy="4985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kern="100" dirty="0"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Baker				Barista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kern="100" dirty="0"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 Person			Butcher	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kern="100" dirty="0"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Cake Decorator		Chef	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kern="100" dirty="0"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Chocolatier			Confectioner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kern="100" dirty="0"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Cook				Fish Monger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kern="100" dirty="0"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Food Scientist	</a:t>
            </a:r>
            <a:r>
              <a:rPr lang="en-GB" sz="3200" kern="100" dirty="0">
                <a:solidFill>
                  <a:srgbClr val="C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		</a:t>
            </a:r>
            <a:r>
              <a:rPr lang="en-GB" sz="3200" kern="100" dirty="0"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Kitchen Porter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kern="100" dirty="0"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Nutritionist/Dietitian	Sous Chef	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kern="100" dirty="0"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Waiter/Waitress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33FB532-679B-024D-BBED-47A9239D09C3}"/>
              </a:ext>
            </a:extLst>
          </p:cNvPr>
          <p:cNvSpPr txBox="1">
            <a:spLocks/>
          </p:cNvSpPr>
          <p:nvPr/>
        </p:nvSpPr>
        <p:spPr>
          <a:xfrm>
            <a:off x="131430" y="1562329"/>
            <a:ext cx="2748930" cy="2680487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800">
                <a:solidFill>
                  <a:srgbClr val="FFFFFF"/>
                </a:solidFill>
                <a:latin typeface="Century Gothic" panose="020B0502020202020204" pitchFamily="34" charset="0"/>
              </a:rPr>
              <a:t>The Food &amp; Drink Industry</a:t>
            </a:r>
            <a:endParaRPr lang="en-US" sz="38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8CAF62-FDAD-31C2-D0AD-87D0D914361F}"/>
              </a:ext>
            </a:extLst>
          </p:cNvPr>
          <p:cNvSpPr txBox="1"/>
          <p:nvPr/>
        </p:nvSpPr>
        <p:spPr>
          <a:xfrm>
            <a:off x="4114800" y="5726419"/>
            <a:ext cx="75529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2400" dirty="0">
                <a:latin typeface="Century Gothic" panose="020B0502020202020204" pitchFamily="34" charset="0"/>
              </a:rPr>
              <a:t>*   Video describing the role of a Biotechnologist   </a:t>
            </a:r>
          </a:p>
          <a:p>
            <a:pPr algn="r"/>
            <a:r>
              <a:rPr lang="en-GB" sz="2400" dirty="0">
                <a:latin typeface="Century Gothic" panose="020B0502020202020204" pitchFamily="34" charset="0"/>
                <a:hlinkClick r:id="rId3"/>
              </a:rPr>
              <a:t>Food and drink | My World of Work</a:t>
            </a:r>
            <a:endParaRPr lang="en-GB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501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0A4F04-D4D8-4002-8B05-99294F021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16E25A-5F20-6E4C-026B-B78E95807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76014A-AEF5-6A08-9213-4BE1B015B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CCBED5-A205-ADE8-EE8D-3427E74B4ADE}"/>
              </a:ext>
            </a:extLst>
          </p:cNvPr>
          <p:cNvSpPr txBox="1"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996633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31B0E1-0104-94F1-2141-5FF04831C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50622" y="6251588"/>
            <a:ext cx="4114800" cy="365125"/>
          </a:xfrm>
        </p:spPr>
        <p:txBody>
          <a:bodyPr/>
          <a:lstStyle/>
          <a:p>
            <a:r>
              <a:rPr lang="en-GB" dirty="0"/>
              <a:t>Fledge Town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DF7675-8989-9648-C7CA-FC75EF2F65B1}"/>
              </a:ext>
            </a:extLst>
          </p:cNvPr>
          <p:cNvSpPr txBox="1"/>
          <p:nvPr/>
        </p:nvSpPr>
        <p:spPr>
          <a:xfrm>
            <a:off x="2030035" y="241287"/>
            <a:ext cx="5072743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u="sng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Wordsearch</a:t>
            </a:r>
            <a:endParaRPr lang="en-GB" sz="3600" b="1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31C137C-D4DD-E1CA-0E8D-A6D7FF818E9D}"/>
              </a:ext>
            </a:extLst>
          </p:cNvPr>
          <p:cNvSpPr txBox="1">
            <a:spLocks/>
          </p:cNvSpPr>
          <p:nvPr/>
        </p:nvSpPr>
        <p:spPr>
          <a:xfrm>
            <a:off x="131430" y="1562329"/>
            <a:ext cx="2748930" cy="2680487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800" dirty="0">
                <a:solidFill>
                  <a:srgbClr val="FFFFFF"/>
                </a:solidFill>
                <a:latin typeface="Century Gothic" panose="020B0502020202020204" pitchFamily="34" charset="0"/>
              </a:rPr>
              <a:t>The Food &amp; Drink Industry</a:t>
            </a:r>
          </a:p>
        </p:txBody>
      </p:sp>
      <p:pic>
        <p:nvPicPr>
          <p:cNvPr id="16" name="Picture 15" descr="The image appears to be a crossword puzzle with various words and letters filled in.&#10;&#10;AI-generated content may be incorrect.">
            <a:extLst>
              <a:ext uri="{FF2B5EF4-FFF2-40B4-BE49-F238E27FC236}">
                <a16:creationId xmlns:a16="http://schemas.microsoft.com/office/drawing/2014/main" id="{16D8331A-0389-0D67-9002-70A3C322B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889" y="241287"/>
            <a:ext cx="5889311" cy="655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490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5E92B8-3DB8-04B6-105F-423B79E56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7A8F432-CB1D-3F8A-7397-0F54BEC2B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332D78-E72C-25D8-12FE-31FFA91C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26F82F-4A4B-90ED-72A6-69602A4CEF5B}"/>
              </a:ext>
            </a:extLst>
          </p:cNvPr>
          <p:cNvSpPr txBox="1"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996633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3F5A62-FCA0-EE5C-ED22-14E13B757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50622" y="6251588"/>
            <a:ext cx="4114800" cy="365125"/>
          </a:xfrm>
        </p:spPr>
        <p:txBody>
          <a:bodyPr/>
          <a:lstStyle/>
          <a:p>
            <a:r>
              <a:rPr lang="en-GB" dirty="0"/>
              <a:t>Fledge Town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88D0D9-7495-5F5C-3182-4F490877AB7F}"/>
              </a:ext>
            </a:extLst>
          </p:cNvPr>
          <p:cNvSpPr txBox="1"/>
          <p:nvPr/>
        </p:nvSpPr>
        <p:spPr>
          <a:xfrm>
            <a:off x="4855029" y="504166"/>
            <a:ext cx="5072743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Wordsearch - Answers</a:t>
            </a:r>
            <a:endParaRPr lang="en-GB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F579AF3-8936-9FAE-C9D9-C8EC6B16F844}"/>
              </a:ext>
            </a:extLst>
          </p:cNvPr>
          <p:cNvSpPr txBox="1">
            <a:spLocks/>
          </p:cNvSpPr>
          <p:nvPr/>
        </p:nvSpPr>
        <p:spPr>
          <a:xfrm>
            <a:off x="131430" y="1562329"/>
            <a:ext cx="2748930" cy="2680487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800" dirty="0">
                <a:solidFill>
                  <a:srgbClr val="FFFFFF"/>
                </a:solidFill>
                <a:latin typeface="Century Gothic" panose="020B0502020202020204" pitchFamily="34" charset="0"/>
              </a:rPr>
              <a:t>The Food &amp; Drink Industry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FB7B396-0852-9672-7CCE-1DC7C66DE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8883" y="1163321"/>
            <a:ext cx="7215989" cy="515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497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9B4780-A841-CAB7-FFE3-5A8F72FC5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7A265C4-57D6-1E18-7E5A-E5D908AA0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A96922-67C6-5988-25C6-EC598B8F6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32C0F4-CE5F-C506-4BAE-3A9930532EB1}"/>
              </a:ext>
            </a:extLst>
          </p:cNvPr>
          <p:cNvSpPr txBox="1"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996633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BA356-0709-30CC-12AB-9B56F9903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50622" y="6251588"/>
            <a:ext cx="4114800" cy="365125"/>
          </a:xfrm>
        </p:spPr>
        <p:txBody>
          <a:bodyPr/>
          <a:lstStyle/>
          <a:p>
            <a:r>
              <a:rPr lang="en-GB" dirty="0"/>
              <a:t>Fledge Town 2026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B212119-D2CB-21F0-4DA0-B74863C00811}"/>
              </a:ext>
            </a:extLst>
          </p:cNvPr>
          <p:cNvSpPr txBox="1">
            <a:spLocks/>
          </p:cNvSpPr>
          <p:nvPr/>
        </p:nvSpPr>
        <p:spPr>
          <a:xfrm>
            <a:off x="131430" y="1562329"/>
            <a:ext cx="3068970" cy="2748414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800" dirty="0">
                <a:solidFill>
                  <a:srgbClr val="FFFFFF"/>
                </a:solidFill>
                <a:latin typeface="Century Gothic" panose="020B0502020202020204" pitchFamily="34" charset="0"/>
              </a:rPr>
              <a:t>Cold Cookery</a:t>
            </a:r>
          </a:p>
        </p:txBody>
      </p:sp>
      <p:pic>
        <p:nvPicPr>
          <p:cNvPr id="2" name="Picture 1" descr="Empire biscuit">
            <a:extLst>
              <a:ext uri="{FF2B5EF4-FFF2-40B4-BE49-F238E27FC236}">
                <a16:creationId xmlns:a16="http://schemas.microsoft.com/office/drawing/2014/main" id="{655BB42D-B80B-1FB8-FDC3-FA14E7CD4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316" y="609090"/>
            <a:ext cx="3200062" cy="3200062"/>
          </a:xfrm>
          <a:prstGeom prst="rect">
            <a:avLst/>
          </a:prstGeom>
        </p:spPr>
      </p:pic>
      <p:pic>
        <p:nvPicPr>
          <p:cNvPr id="5" name="Picture 4" descr="Marshmallow half dipped in chocolate with Smartie on top">
            <a:extLst>
              <a:ext uri="{FF2B5EF4-FFF2-40B4-BE49-F238E27FC236}">
                <a16:creationId xmlns:a16="http://schemas.microsoft.com/office/drawing/2014/main" id="{C1B8A7EC-48BC-3EA3-2FBA-61E1B3E16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6295" y="2862944"/>
            <a:ext cx="3309511" cy="330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613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DBEF0E-6BBA-84B5-F312-437A26DF5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B2CF82-2924-D331-54E2-0089EA9D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2C07A4-2B08-F41D-0C99-77C44D602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AC9239-91FA-F242-0C50-B3A3FC89B1C3}"/>
              </a:ext>
            </a:extLst>
          </p:cNvPr>
          <p:cNvSpPr txBox="1"/>
          <p:nvPr/>
        </p:nvSpPr>
        <p:spPr>
          <a:xfrm>
            <a:off x="-1" y="0"/>
            <a:ext cx="2410083" cy="6858000"/>
          </a:xfrm>
          <a:prstGeom prst="rect">
            <a:avLst/>
          </a:prstGeom>
          <a:solidFill>
            <a:srgbClr val="996633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8ED5B0CF-D45A-2244-4CEA-AC9C6E598E45}"/>
                  </a:ext>
                </a:extLst>
              </p14:cNvPr>
              <p14:cNvContentPartPr/>
              <p14:nvPr/>
            </p14:nvContentPartPr>
            <p14:xfrm>
              <a:off x="4071797" y="1811104"/>
              <a:ext cx="84240" cy="3099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8ED5B0CF-D45A-2244-4CEA-AC9C6E598E4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8527" y="1748104"/>
                <a:ext cx="210419" cy="43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3259DDC3-0F6A-47D5-F1DE-97C5961515A8}"/>
                  </a:ext>
                </a:extLst>
              </p14:cNvPr>
              <p14:cNvContentPartPr/>
              <p14:nvPr/>
            </p14:nvContentPartPr>
            <p14:xfrm>
              <a:off x="3892877" y="791584"/>
              <a:ext cx="105840" cy="514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3259DDC3-0F6A-47D5-F1DE-97C5961515A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29877" y="729021"/>
                <a:ext cx="231480" cy="1762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913CE28A-1E74-DBC1-F01E-52241BDDEFAA}"/>
                  </a:ext>
                </a:extLst>
              </p14:cNvPr>
              <p14:cNvContentPartPr/>
              <p14:nvPr/>
            </p14:nvContentPartPr>
            <p14:xfrm>
              <a:off x="3911957" y="850984"/>
              <a:ext cx="209880" cy="2790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913CE28A-1E74-DBC1-F01E-52241BDDEFA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48957" y="787984"/>
                <a:ext cx="335520" cy="404640"/>
              </a:xfrm>
              <a:prstGeom prst="rect">
                <a:avLst/>
              </a:prstGeom>
            </p:spPr>
          </p:pic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A2DF9E60-C8BD-EAB3-8351-322877A820EA}"/>
              </a:ext>
            </a:extLst>
          </p:cNvPr>
          <p:cNvGrpSpPr/>
          <p:nvPr/>
        </p:nvGrpSpPr>
        <p:grpSpPr>
          <a:xfrm>
            <a:off x="3918797" y="508624"/>
            <a:ext cx="968040" cy="1944360"/>
            <a:chOff x="3918797" y="508624"/>
            <a:chExt cx="968040" cy="194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F0ADD14-89FC-7EE5-C63F-D7C89E1A2169}"/>
                    </a:ext>
                  </a:extLst>
                </p14:cNvPr>
                <p14:cNvContentPartPr/>
                <p14:nvPr/>
              </p14:nvContentPartPr>
              <p14:xfrm>
                <a:off x="3918797" y="685744"/>
                <a:ext cx="968040" cy="1628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F0ADD14-89FC-7EE5-C63F-D7C89E1A216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855797" y="622744"/>
                  <a:ext cx="1093680" cy="175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FD69E1A4-8146-056B-BE24-7980AEA1A791}"/>
                    </a:ext>
                  </a:extLst>
                </p14:cNvPr>
                <p14:cNvContentPartPr/>
                <p14:nvPr/>
              </p14:nvContentPartPr>
              <p14:xfrm>
                <a:off x="4411277" y="508624"/>
                <a:ext cx="347400" cy="5677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FD69E1A4-8146-056B-BE24-7980AEA1A79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348277" y="445624"/>
                  <a:ext cx="473040" cy="69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0DA1D9A-03BD-AEFC-3873-6B022FCD137D}"/>
                    </a:ext>
                  </a:extLst>
                </p14:cNvPr>
                <p14:cNvContentPartPr/>
                <p14:nvPr/>
              </p14:nvContentPartPr>
              <p14:xfrm>
                <a:off x="4203197" y="1300624"/>
                <a:ext cx="255600" cy="8125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0DA1D9A-03BD-AEFC-3873-6B022FCD137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140108" y="1237624"/>
                  <a:ext cx="381417" cy="9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127441D-7153-4804-4160-7B0D97C8B1C0}"/>
                    </a:ext>
                  </a:extLst>
                </p14:cNvPr>
                <p14:cNvContentPartPr/>
                <p14:nvPr/>
              </p14:nvContentPartPr>
              <p14:xfrm>
                <a:off x="4102757" y="1734424"/>
                <a:ext cx="111600" cy="7185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127441D-7153-4804-4160-7B0D97C8B1C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039757" y="1671424"/>
                  <a:ext cx="237240" cy="84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99B4B9E-106F-9357-B235-3D08C0795C57}"/>
                    </a:ext>
                  </a:extLst>
                </p14:cNvPr>
                <p14:cNvContentPartPr/>
                <p14:nvPr/>
              </p14:nvContentPartPr>
              <p14:xfrm>
                <a:off x="4062437" y="1140424"/>
                <a:ext cx="145080" cy="355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99B4B9E-106F-9357-B235-3D08C0795C5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999280" y="1077424"/>
                  <a:ext cx="271033" cy="48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701F77B-3740-A900-E8ED-0E0E382759B0}"/>
                    </a:ext>
                  </a:extLst>
                </p14:cNvPr>
                <p14:cNvContentPartPr/>
                <p14:nvPr/>
              </p14:nvContentPartPr>
              <p14:xfrm>
                <a:off x="4449077" y="772864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701F77B-3740-A900-E8ED-0E0E382759B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386077" y="70986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D3E5FAE3-C8F7-A0E0-0CDA-4DE8046BEA4C}"/>
                    </a:ext>
                  </a:extLst>
                </p14:cNvPr>
                <p14:cNvContentPartPr/>
                <p14:nvPr/>
              </p14:nvContentPartPr>
              <p14:xfrm>
                <a:off x="4458437" y="628144"/>
                <a:ext cx="400680" cy="1450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D3E5FAE3-C8F7-A0E0-0CDA-4DE8046BEA4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95494" y="565144"/>
                  <a:ext cx="526207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2D964260-3B7F-AE62-39C1-A462034C41FB}"/>
                    </a:ext>
                  </a:extLst>
                </p14:cNvPr>
                <p14:cNvContentPartPr/>
                <p14:nvPr/>
              </p14:nvContentPartPr>
              <p14:xfrm>
                <a:off x="4175837" y="781864"/>
                <a:ext cx="115560" cy="252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D964260-3B7F-AE62-39C1-A462034C41F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112640" y="718954"/>
                  <a:ext cx="241593" cy="3778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1E60A023-2256-AB26-DCC5-D86F3C928959}"/>
                    </a:ext>
                  </a:extLst>
                </p14:cNvPr>
                <p14:cNvContentPartPr/>
                <p14:nvPr/>
              </p14:nvContentPartPr>
              <p14:xfrm>
                <a:off x="4241717" y="838744"/>
                <a:ext cx="360" cy="3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1E60A023-2256-AB26-DCC5-D86F3C92895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178717" y="77574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C4372200-C913-2250-B188-272478DD0E13}"/>
                    </a:ext>
                  </a:extLst>
                </p14:cNvPr>
                <p14:cNvContentPartPr/>
                <p14:nvPr/>
              </p14:nvContentPartPr>
              <p14:xfrm>
                <a:off x="4175837" y="829384"/>
                <a:ext cx="275760" cy="4719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C4372200-C913-2250-B188-272478DD0E1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112755" y="766384"/>
                  <a:ext cx="401564" cy="59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4A470576-9DAC-5B23-95A4-A9B80170FFEB}"/>
                    </a:ext>
                  </a:extLst>
                </p14:cNvPr>
                <p14:cNvContentPartPr/>
                <p14:nvPr/>
              </p14:nvContentPartPr>
              <p14:xfrm>
                <a:off x="4081517" y="1140424"/>
                <a:ext cx="43560" cy="136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4A470576-9DAC-5B23-95A4-A9B80170FFE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019033" y="1077424"/>
                  <a:ext cx="16817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55B0959-998F-A697-AFC7-67EEBAF4A176}"/>
                    </a:ext>
                  </a:extLst>
                </p14:cNvPr>
                <p14:cNvContentPartPr/>
                <p14:nvPr/>
              </p14:nvContentPartPr>
              <p14:xfrm>
                <a:off x="4049477" y="1200904"/>
                <a:ext cx="4320" cy="151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55B0959-998F-A697-AFC7-67EEBAF4A176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980750" y="1137904"/>
                  <a:ext cx="141382" cy="1407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A430D333-B16A-279A-3591-A2F4BD9AB0AD}"/>
              </a:ext>
            </a:extLst>
          </p:cNvPr>
          <p:cNvSpPr txBox="1">
            <a:spLocks/>
          </p:cNvSpPr>
          <p:nvPr/>
        </p:nvSpPr>
        <p:spPr>
          <a:xfrm>
            <a:off x="177590" y="2447933"/>
            <a:ext cx="2054900" cy="1992614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300" dirty="0">
                <a:solidFill>
                  <a:srgbClr val="FFFFFF"/>
                </a:solidFill>
                <a:latin typeface="Century Gothic" panose="020B0502020202020204" pitchFamily="34" charset="0"/>
              </a:rPr>
              <a:t>Like Me?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DB3E9F9-6DCB-5A63-FA3E-5C6EF7E5A9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889318"/>
              </p:ext>
            </p:extLst>
          </p:nvPr>
        </p:nvGraphicFramePr>
        <p:xfrm>
          <a:off x="3082563" y="0"/>
          <a:ext cx="8276734" cy="68884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138367">
                  <a:extLst>
                    <a:ext uri="{9D8B030D-6E8A-4147-A177-3AD203B41FA5}">
                      <a16:colId xmlns:a16="http://schemas.microsoft.com/office/drawing/2014/main" val="4012686106"/>
                    </a:ext>
                  </a:extLst>
                </a:gridCol>
                <a:gridCol w="4138367">
                  <a:extLst>
                    <a:ext uri="{9D8B030D-6E8A-4147-A177-3AD203B41FA5}">
                      <a16:colId xmlns:a16="http://schemas.microsoft.com/office/drawing/2014/main" val="244088389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Story Title – The Cheese Wedge of Doom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rgbClr val="9966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842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Colour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Role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Tools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Skills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rgbClr val="FF980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29508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n-GB" sz="2000" dirty="0"/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Are you like </a:t>
                      </a:r>
                      <a:r>
                        <a:rPr lang="en-GB" sz="20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Bud</a:t>
                      </a:r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not at all                                                                                   yes, a lot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4551407"/>
                  </a:ext>
                </a:extLst>
              </a:tr>
            </a:tbl>
          </a:graphicData>
        </a:graphic>
      </p:graphicFrame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8597421-04A4-FF74-1D14-125C1E8C4268}"/>
              </a:ext>
            </a:extLst>
          </p:cNvPr>
          <p:cNvCxnSpPr>
            <a:cxnSpLocks/>
          </p:cNvCxnSpPr>
          <p:nvPr/>
        </p:nvCxnSpPr>
        <p:spPr>
          <a:xfrm>
            <a:off x="4313717" y="6353666"/>
            <a:ext cx="568812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BCF6B5-F4CD-05E8-40F9-744E266BF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01897" y="5407225"/>
            <a:ext cx="4114800" cy="365125"/>
          </a:xfrm>
        </p:spPr>
        <p:txBody>
          <a:bodyPr/>
          <a:lstStyle/>
          <a:p>
            <a:r>
              <a:rPr lang="en-GB" dirty="0"/>
              <a:t>Fledge Town 2026</a:t>
            </a:r>
          </a:p>
        </p:txBody>
      </p:sp>
      <p:pic>
        <p:nvPicPr>
          <p:cNvPr id="14" name="Picture 13" descr="A cartoonish bird character wearing a chef's hat and apron.&#10;&#10;AI-generated content may be incorrect.">
            <a:extLst>
              <a:ext uri="{FF2B5EF4-FFF2-40B4-BE49-F238E27FC236}">
                <a16:creationId xmlns:a16="http://schemas.microsoft.com/office/drawing/2014/main" id="{0CD8B087-5931-D72B-6424-2AC29FE9F554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764190" y="772864"/>
            <a:ext cx="2941410" cy="443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604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FD2C6C-F655-7170-1DFE-A452E4C1C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8CF8C71-3E42-6A15-FC9B-E8D236F84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EE176F-35DE-0EBB-23DB-64AF93263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0929E3-F641-4D02-E39B-0BAC23A81753}"/>
              </a:ext>
            </a:extLst>
          </p:cNvPr>
          <p:cNvSpPr txBox="1"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FF980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8760EE-CDCB-DF27-93C1-30EDFAC82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7970" y="6269670"/>
            <a:ext cx="4114800" cy="394263"/>
          </a:xfrm>
        </p:spPr>
        <p:txBody>
          <a:bodyPr/>
          <a:lstStyle/>
          <a:p>
            <a:r>
              <a:rPr lang="en-GB"/>
              <a:t>Fledge Town 2026</a:t>
            </a:r>
            <a:endParaRPr lang="en-GB" dirty="0"/>
          </a:p>
        </p:txBody>
      </p:sp>
      <p:pic>
        <p:nvPicPr>
          <p:cNvPr id="7" name="Picture 6" descr="A cartoonish chick wearing a yellow helmet and holding a hammer.&#10;&#10;AI-generated content may be incorrect.">
            <a:extLst>
              <a:ext uri="{FF2B5EF4-FFF2-40B4-BE49-F238E27FC236}">
                <a16:creationId xmlns:a16="http://schemas.microsoft.com/office/drawing/2014/main" id="{24F711B6-A718-D423-F430-4425E9F9A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522" y="981042"/>
            <a:ext cx="3032348" cy="4580108"/>
          </a:xfrm>
          <a:prstGeom prst="rect">
            <a:avLst/>
          </a:prstGeom>
        </p:spPr>
      </p:pic>
      <p:pic>
        <p:nvPicPr>
          <p:cNvPr id="13" name="Picture 12" descr="The image depicts a cute, blue, feathered bird with a slightly furry texture, sitting on its back legs, wearing a cartoonish smiley face.&#10;&#10;AI-generated content may be incorrect.">
            <a:extLst>
              <a:ext uri="{FF2B5EF4-FFF2-40B4-BE49-F238E27FC236}">
                <a16:creationId xmlns:a16="http://schemas.microsoft.com/office/drawing/2014/main" id="{627865C0-02F0-B76F-743D-9A1F9BBE4B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07200" y="3685266"/>
            <a:ext cx="5054590" cy="3141228"/>
          </a:xfrm>
          <a:prstGeom prst="rect">
            <a:avLst/>
          </a:prstGeom>
        </p:spPr>
      </p:pic>
      <p:pic>
        <p:nvPicPr>
          <p:cNvPr id="17" name="Picture 16" descr="The image depicts two cute, anthropomorphic ducklings, one wearing a chef's hat and apron, smiling and holding a bowl, while the other wears a similar outfit, standing close to each other with a playful expression.&#10;&#10;AI-generated content may be incorrect.">
            <a:extLst>
              <a:ext uri="{FF2B5EF4-FFF2-40B4-BE49-F238E27FC236}">
                <a16:creationId xmlns:a16="http://schemas.microsoft.com/office/drawing/2014/main" id="{A3058A62-5FE7-5411-1610-068CDD4879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7499" y="272522"/>
            <a:ext cx="5214541" cy="35072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D76CF7-D6FA-AC2E-8838-507ED771DB5C}"/>
              </a:ext>
            </a:extLst>
          </p:cNvPr>
          <p:cNvSpPr txBox="1"/>
          <p:nvPr/>
        </p:nvSpPr>
        <p:spPr>
          <a:xfrm>
            <a:off x="937845" y="0"/>
            <a:ext cx="1075712" cy="6858000"/>
          </a:xfrm>
          <a:prstGeom prst="rect">
            <a:avLst/>
          </a:prstGeom>
          <a:solidFill>
            <a:srgbClr val="996633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DE80D3-2038-DFF4-8F42-909108AD2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92" y="558448"/>
            <a:ext cx="2846662" cy="2712648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800" kern="1200" dirty="0">
                <a:solidFill>
                  <a:srgbClr val="FFFFFF"/>
                </a:solidFill>
                <a:latin typeface="Century Gothic" panose="020B0502020202020204" pitchFamily="34" charset="0"/>
              </a:rPr>
              <a:t>Lina Birds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F52CE99-D997-6070-ABBC-6E476323260A}"/>
                  </a:ext>
                </a:extLst>
              </p14:cNvPr>
              <p14:cNvContentPartPr/>
              <p14:nvPr/>
            </p14:nvContentPartPr>
            <p14:xfrm>
              <a:off x="9672040" y="3281640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F52CE99-D997-6070-ABBC-6E476323260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609400" y="321864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25E6529-1DCD-B497-32A8-8521D10F4E1C}"/>
                  </a:ext>
                </a:extLst>
              </p14:cNvPr>
              <p14:cNvContentPartPr/>
              <p14:nvPr/>
            </p14:nvContentPartPr>
            <p14:xfrm>
              <a:off x="9661960" y="3100920"/>
              <a:ext cx="46080" cy="8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25E6529-1DCD-B497-32A8-8521D10F4E1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599320" y="3037920"/>
                <a:ext cx="17172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446B147-3D64-BCE9-40BB-2D6EA584B20F}"/>
                  </a:ext>
                </a:extLst>
              </p14:cNvPr>
              <p14:cNvContentPartPr/>
              <p14:nvPr/>
            </p14:nvContentPartPr>
            <p14:xfrm>
              <a:off x="11562040" y="2123160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446B147-3D64-BCE9-40BB-2D6EA584B20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499040" y="2060520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42945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68662A-239C-0B58-36A3-727C727B8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8778064-F4B5-D2AD-B82E-4BCFEA20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049B-3788-BE49-8F37-C67E53CDF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7EFC78-5BE5-6659-6241-B0943699216D}"/>
              </a:ext>
            </a:extLst>
          </p:cNvPr>
          <p:cNvSpPr txBox="1"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FF980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AD4E5B-A054-789C-EAE3-F1771952F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7978" y="6227498"/>
            <a:ext cx="4114800" cy="394263"/>
          </a:xfrm>
        </p:spPr>
        <p:txBody>
          <a:bodyPr/>
          <a:lstStyle/>
          <a:p>
            <a:r>
              <a:rPr lang="en-GB"/>
              <a:t>Fledge Town 2026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49686A-A79D-C700-F3EE-841EA2D6C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967" y="525048"/>
            <a:ext cx="2846662" cy="2712648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800" kern="1200" dirty="0">
                <a:solidFill>
                  <a:srgbClr val="FFFFFF"/>
                </a:solidFill>
                <a:latin typeface="Century Gothic" panose="020B0502020202020204" pitchFamily="34" charset="0"/>
              </a:rPr>
              <a:t>Otto’s Motto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DC53E1-670D-4E39-6725-3E6065389C71}"/>
              </a:ext>
            </a:extLst>
          </p:cNvPr>
          <p:cNvSpPr txBox="1"/>
          <p:nvPr/>
        </p:nvSpPr>
        <p:spPr>
          <a:xfrm>
            <a:off x="3244311" y="3429000"/>
            <a:ext cx="6696865" cy="2725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kern="100" dirty="0"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plan is too big,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job is too small,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kern="100" dirty="0"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Orange birds have the skills,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fix them all.</a:t>
            </a:r>
            <a:endParaRPr lang="en-GB" sz="3600" kern="100" dirty="0"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cartoonish chick wearing a yellow helmet and holding a hammer.&#10;&#10;AI-generated content may be incorrect.">
            <a:extLst>
              <a:ext uri="{FF2B5EF4-FFF2-40B4-BE49-F238E27FC236}">
                <a16:creationId xmlns:a16="http://schemas.microsoft.com/office/drawing/2014/main" id="{AB74FD38-78D3-3A09-BFCD-DEB8E6EFA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5951" y="275485"/>
            <a:ext cx="3032348" cy="458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89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4807E6-C0D4-F281-B74D-16E446827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E0A264B-867B-542F-9583-262073971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5C29B3-3382-382E-22B2-F972A8184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86824D-9F4B-13E6-B555-7AB0754C9E90}"/>
              </a:ext>
            </a:extLst>
          </p:cNvPr>
          <p:cNvSpPr txBox="1"/>
          <p:nvPr/>
        </p:nvSpPr>
        <p:spPr>
          <a:xfrm>
            <a:off x="0" y="0"/>
            <a:ext cx="2013558" cy="6858000"/>
          </a:xfrm>
          <a:prstGeom prst="rect">
            <a:avLst/>
          </a:prstGeom>
          <a:solidFill>
            <a:srgbClr val="FF980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AA6008F1-4B80-3AA5-C2D1-9A5B91499404}"/>
                  </a:ext>
                </a:extLst>
              </p14:cNvPr>
              <p14:cNvContentPartPr/>
              <p14:nvPr/>
            </p14:nvContentPartPr>
            <p14:xfrm>
              <a:off x="4071797" y="1811104"/>
              <a:ext cx="84240" cy="3099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AA6008F1-4B80-3AA5-C2D1-9A5B9149940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08527" y="1748104"/>
                <a:ext cx="210419" cy="43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8AE283D5-459D-494E-DA07-8D36E26CC1AF}"/>
                  </a:ext>
                </a:extLst>
              </p14:cNvPr>
              <p14:cNvContentPartPr/>
              <p14:nvPr/>
            </p14:nvContentPartPr>
            <p14:xfrm>
              <a:off x="3892877" y="791584"/>
              <a:ext cx="105840" cy="514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8AE283D5-459D-494E-DA07-8D36E26CC1A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29877" y="729021"/>
                <a:ext cx="231480" cy="1762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B0AE4F0A-5CE8-69EF-5919-907217B4303E}"/>
                  </a:ext>
                </a:extLst>
              </p14:cNvPr>
              <p14:cNvContentPartPr/>
              <p14:nvPr/>
            </p14:nvContentPartPr>
            <p14:xfrm>
              <a:off x="3911957" y="850984"/>
              <a:ext cx="209880" cy="2790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B0AE4F0A-5CE8-69EF-5919-907217B4303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48957" y="787984"/>
                <a:ext cx="335520" cy="40464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02CC47-BEAC-F873-039F-A5613BC67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926" y="6472356"/>
            <a:ext cx="4114800" cy="365125"/>
          </a:xfrm>
        </p:spPr>
        <p:txBody>
          <a:bodyPr/>
          <a:lstStyle/>
          <a:p>
            <a:r>
              <a:rPr lang="en-GB" dirty="0"/>
              <a:t>Fledge Town 2026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8EEA20-F976-4EB5-8866-F7FA3CB11DA7}"/>
              </a:ext>
            </a:extLst>
          </p:cNvPr>
          <p:cNvSpPr txBox="1"/>
          <p:nvPr/>
        </p:nvSpPr>
        <p:spPr>
          <a:xfrm>
            <a:off x="8845815" y="80332"/>
            <a:ext cx="3575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set square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F205F8-4226-6A79-6A5C-EFCD23A27F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265320">
            <a:off x="2289813" y="347982"/>
            <a:ext cx="3732867" cy="264555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21343E6-A168-0516-16C3-014403665A51}"/>
              </a:ext>
            </a:extLst>
          </p:cNvPr>
          <p:cNvSpPr txBox="1"/>
          <p:nvPr/>
        </p:nvSpPr>
        <p:spPr>
          <a:xfrm>
            <a:off x="2711565" y="203081"/>
            <a:ext cx="180334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sawing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679DAC-C92C-BAB3-2C36-C8BEC646CE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947592">
            <a:off x="6369968" y="196313"/>
            <a:ext cx="2839778" cy="313269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AD3AC6B-6C3C-F936-3AEE-E13DA0FC6CF8}"/>
              </a:ext>
            </a:extLst>
          </p:cNvPr>
          <p:cNvSpPr txBox="1"/>
          <p:nvPr/>
        </p:nvSpPr>
        <p:spPr>
          <a:xfrm>
            <a:off x="4951726" y="2261154"/>
            <a:ext cx="2864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hammering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4D7537A-D1D7-8E61-ABF7-797C8B2E64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1050" y="3696664"/>
            <a:ext cx="3016071" cy="222555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88019E4-69E6-87D3-C3AD-E995394E5DE3}"/>
              </a:ext>
            </a:extLst>
          </p:cNvPr>
          <p:cNvSpPr txBox="1"/>
          <p:nvPr/>
        </p:nvSpPr>
        <p:spPr>
          <a:xfrm>
            <a:off x="2419858" y="5546779"/>
            <a:ext cx="323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drilling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81E430-B794-37FB-3946-21AA5BB77AE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5400">
            <a:off x="9197405" y="814645"/>
            <a:ext cx="2880827" cy="22535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ABF6AB-952C-1EB5-4B37-2742CED78817}"/>
              </a:ext>
            </a:extLst>
          </p:cNvPr>
          <p:cNvSpPr txBox="1"/>
          <p:nvPr/>
        </p:nvSpPr>
        <p:spPr>
          <a:xfrm>
            <a:off x="8097367" y="4095084"/>
            <a:ext cx="192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Bud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13FF3FA-75BC-16EB-BF2D-58001AF343A0}"/>
              </a:ext>
            </a:extLst>
          </p:cNvPr>
          <p:cNvSpPr txBox="1"/>
          <p:nvPr/>
        </p:nvSpPr>
        <p:spPr>
          <a:xfrm>
            <a:off x="5606797" y="6101197"/>
            <a:ext cx="281331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ice-cream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CAC4ECE-6718-01C2-8B81-9676518185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39590" y="3322289"/>
            <a:ext cx="1559028" cy="2869639"/>
          </a:xfrm>
          <a:prstGeom prst="rect">
            <a:avLst/>
          </a:prstGeom>
        </p:spPr>
      </p:pic>
      <p:pic>
        <p:nvPicPr>
          <p:cNvPr id="7" name="Picture 6" descr="A cartoonish, anthropomorphic chicken wearing a chef's hat and apron.&#10;&#10;AI-generated content may be incorrect.">
            <a:extLst>
              <a:ext uri="{FF2B5EF4-FFF2-40B4-BE49-F238E27FC236}">
                <a16:creationId xmlns:a16="http://schemas.microsoft.com/office/drawing/2014/main" id="{55289E1D-6723-BB06-DC56-695E9609F2B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132" y="3263675"/>
            <a:ext cx="2344386" cy="32286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6FFEA8-5910-8512-FF49-215C73DBD6A4}"/>
              </a:ext>
            </a:extLst>
          </p:cNvPr>
          <p:cNvSpPr txBox="1"/>
          <p:nvPr/>
        </p:nvSpPr>
        <p:spPr>
          <a:xfrm>
            <a:off x="937845" y="0"/>
            <a:ext cx="1075712" cy="6858000"/>
          </a:xfrm>
          <a:prstGeom prst="rect">
            <a:avLst/>
          </a:prstGeom>
          <a:solidFill>
            <a:srgbClr val="996633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9D380D-2606-1089-004E-D20833759972}"/>
              </a:ext>
            </a:extLst>
          </p:cNvPr>
          <p:cNvSpPr txBox="1">
            <a:spLocks/>
          </p:cNvSpPr>
          <p:nvPr/>
        </p:nvSpPr>
        <p:spPr>
          <a:xfrm>
            <a:off x="156519" y="1944827"/>
            <a:ext cx="2289832" cy="2233267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300" dirty="0">
                <a:solidFill>
                  <a:srgbClr val="FFFFFF"/>
                </a:solidFill>
                <a:latin typeface="Century Gothic" panose="020B0502020202020204" pitchFamily="34" charset="0"/>
              </a:rPr>
              <a:t>What is the Order?</a:t>
            </a:r>
          </a:p>
        </p:txBody>
      </p:sp>
    </p:spTree>
    <p:extLst>
      <p:ext uri="{BB962C8B-B14F-4D97-AF65-F5344CB8AC3E}">
        <p14:creationId xmlns:p14="http://schemas.microsoft.com/office/powerpoint/2010/main" val="235432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514866-9D8D-3CCE-6E29-9EBCD58DD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F84CE05-A88A-00E3-1B4B-5C314AFFE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27B5AB-2CE7-66CA-51DC-87B7AE20D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B1250C-020B-1AB5-69C7-F1BE3159B784}"/>
              </a:ext>
            </a:extLst>
          </p:cNvPr>
          <p:cNvSpPr txBox="1"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FF980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4BDF8F-9DF0-3F00-4EB2-05F854C7FF5F}"/>
              </a:ext>
            </a:extLst>
          </p:cNvPr>
          <p:cNvSpPr txBox="1"/>
          <p:nvPr/>
        </p:nvSpPr>
        <p:spPr>
          <a:xfrm>
            <a:off x="937845" y="0"/>
            <a:ext cx="1075712" cy="6858000"/>
          </a:xfrm>
          <a:prstGeom prst="rect">
            <a:avLst/>
          </a:prstGeom>
          <a:solidFill>
            <a:srgbClr val="996633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4F18607-EDD5-9C9A-DA3B-A4A92AAAE5AD}"/>
                  </a:ext>
                </a:extLst>
              </p14:cNvPr>
              <p14:cNvContentPartPr/>
              <p14:nvPr/>
            </p14:nvContentPartPr>
            <p14:xfrm>
              <a:off x="9672040" y="3281640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4F18607-EDD5-9C9A-DA3B-A4A92AAAE5A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09040" y="321864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59535E3-7B4A-5388-7FDF-568F3BB9542F}"/>
                  </a:ext>
                </a:extLst>
              </p14:cNvPr>
              <p14:cNvContentPartPr/>
              <p14:nvPr/>
            </p14:nvContentPartPr>
            <p14:xfrm>
              <a:off x="9661960" y="3100920"/>
              <a:ext cx="46080" cy="8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59535E3-7B4A-5388-7FDF-568F3BB9542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98464" y="3037920"/>
                <a:ext cx="172709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FACE8A9-A63A-DBD5-C76C-9848302EB478}"/>
                  </a:ext>
                </a:extLst>
              </p14:cNvPr>
              <p14:cNvContentPartPr/>
              <p14:nvPr/>
            </p14:nvContentPartPr>
            <p14:xfrm>
              <a:off x="11562040" y="2123160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FACE8A9-A63A-DBD5-C76C-9848302EB47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99040" y="2060160"/>
                <a:ext cx="126000" cy="126000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Picture 18" descr="The Cheddar of Doom,&#10;&#10;AI-generated content may be incorrect.">
            <a:extLst>
              <a:ext uri="{FF2B5EF4-FFF2-40B4-BE49-F238E27FC236}">
                <a16:creationId xmlns:a16="http://schemas.microsoft.com/office/drawing/2014/main" id="{4911E272-5477-BE25-FF1A-A63113C873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3086" y="661977"/>
            <a:ext cx="8301069" cy="5534046"/>
          </a:xfrm>
          <a:prstGeom prst="rect">
            <a:avLst/>
          </a:prstGeom>
        </p:spPr>
      </p:pic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783BC04A-4AA4-E234-AF1A-F9C0EE3FE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7970" y="6269670"/>
            <a:ext cx="4114800" cy="394263"/>
          </a:xfrm>
        </p:spPr>
        <p:txBody>
          <a:bodyPr/>
          <a:lstStyle/>
          <a:p>
            <a:r>
              <a:rPr lang="en-GB" dirty="0"/>
              <a:t>© Pegasus Publishing</a:t>
            </a:r>
          </a:p>
        </p:txBody>
      </p:sp>
    </p:spTree>
    <p:extLst>
      <p:ext uri="{BB962C8B-B14F-4D97-AF65-F5344CB8AC3E}">
        <p14:creationId xmlns:p14="http://schemas.microsoft.com/office/powerpoint/2010/main" val="1595153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916A8-7EEE-EA7A-F3B4-F04A2CCFE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E8B7A1-D428-8FA6-D5E5-9B5630864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51DF32-989C-9CEC-0729-8CD669082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CB3A48-0413-A09F-6C60-0E257704D2B7}"/>
              </a:ext>
            </a:extLst>
          </p:cNvPr>
          <p:cNvSpPr txBox="1"/>
          <p:nvPr/>
        </p:nvSpPr>
        <p:spPr>
          <a:xfrm>
            <a:off x="0" y="0"/>
            <a:ext cx="2013558" cy="6858000"/>
          </a:xfrm>
          <a:prstGeom prst="rect">
            <a:avLst/>
          </a:prstGeom>
          <a:solidFill>
            <a:srgbClr val="FF980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888B82A3-A4E0-8763-DF90-79F2514EE66C}"/>
                  </a:ext>
                </a:extLst>
              </p14:cNvPr>
              <p14:cNvContentPartPr/>
              <p14:nvPr/>
            </p14:nvContentPartPr>
            <p14:xfrm>
              <a:off x="4071797" y="1811104"/>
              <a:ext cx="84240" cy="3099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888B82A3-A4E0-8763-DF90-79F2514EE66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8527" y="1748104"/>
                <a:ext cx="210419" cy="43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E72DCF45-771D-504A-C9C9-BBDC826FE562}"/>
                  </a:ext>
                </a:extLst>
              </p14:cNvPr>
              <p14:cNvContentPartPr/>
              <p14:nvPr/>
            </p14:nvContentPartPr>
            <p14:xfrm>
              <a:off x="3892877" y="791584"/>
              <a:ext cx="105840" cy="514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E72DCF45-771D-504A-C9C9-BBDC826FE56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29877" y="729021"/>
                <a:ext cx="231480" cy="1762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8707B70B-4F2F-9052-DADE-1846D11CCC03}"/>
                  </a:ext>
                </a:extLst>
              </p14:cNvPr>
              <p14:cNvContentPartPr/>
              <p14:nvPr/>
            </p14:nvContentPartPr>
            <p14:xfrm>
              <a:off x="3911957" y="850984"/>
              <a:ext cx="209880" cy="2790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8707B70B-4F2F-9052-DADE-1846D11CCC0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48957" y="787984"/>
                <a:ext cx="335520" cy="40464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C9C4C4-7143-9072-86AE-4E26575D6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954024" y="6342992"/>
            <a:ext cx="4114800" cy="365125"/>
          </a:xfrm>
        </p:spPr>
        <p:txBody>
          <a:bodyPr/>
          <a:lstStyle/>
          <a:p>
            <a:r>
              <a:rPr lang="en-GB" dirty="0"/>
              <a:t>Fledge Town 2026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635C28-E527-DEFF-3C5B-F926774DD8BD}"/>
              </a:ext>
            </a:extLst>
          </p:cNvPr>
          <p:cNvSpPr txBox="1"/>
          <p:nvPr/>
        </p:nvSpPr>
        <p:spPr>
          <a:xfrm>
            <a:off x="8845815" y="80332"/>
            <a:ext cx="3575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set square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B225F9-711A-DFAD-12B2-B678A10E91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65320">
            <a:off x="2289813" y="347982"/>
            <a:ext cx="3732867" cy="264555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6E682166-6003-468E-D996-EF580141D2DC}"/>
              </a:ext>
            </a:extLst>
          </p:cNvPr>
          <p:cNvSpPr txBox="1"/>
          <p:nvPr/>
        </p:nvSpPr>
        <p:spPr>
          <a:xfrm>
            <a:off x="2711565" y="203081"/>
            <a:ext cx="180334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sawing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E52998E-D4BC-0AD8-5B3A-F25CE1FF92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947592">
            <a:off x="6369968" y="196313"/>
            <a:ext cx="2839778" cy="313269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FC242BE-66F5-78EE-CAD8-8831946035BE}"/>
              </a:ext>
            </a:extLst>
          </p:cNvPr>
          <p:cNvSpPr txBox="1"/>
          <p:nvPr/>
        </p:nvSpPr>
        <p:spPr>
          <a:xfrm>
            <a:off x="4951726" y="2261154"/>
            <a:ext cx="2864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hammering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567BECF-754A-D785-0B6C-F18D49461C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1050" y="3696664"/>
            <a:ext cx="3016071" cy="222555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4409F6D-F4B8-CD5A-C631-D27133B7C836}"/>
              </a:ext>
            </a:extLst>
          </p:cNvPr>
          <p:cNvSpPr txBox="1"/>
          <p:nvPr/>
        </p:nvSpPr>
        <p:spPr>
          <a:xfrm>
            <a:off x="2419858" y="5546779"/>
            <a:ext cx="323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drilling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E157B0-5A2F-B731-EB59-E038A1D97B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5400">
            <a:off x="9197405" y="814645"/>
            <a:ext cx="2880827" cy="22535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666187-EE2E-7B13-E766-3AE7D5E52D82}"/>
              </a:ext>
            </a:extLst>
          </p:cNvPr>
          <p:cNvSpPr txBox="1"/>
          <p:nvPr/>
        </p:nvSpPr>
        <p:spPr>
          <a:xfrm>
            <a:off x="8097367" y="4095084"/>
            <a:ext cx="192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Bud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26DE72B-4DFE-B073-30CB-D91EBDCF1380}"/>
              </a:ext>
            </a:extLst>
          </p:cNvPr>
          <p:cNvSpPr txBox="1"/>
          <p:nvPr/>
        </p:nvSpPr>
        <p:spPr>
          <a:xfrm>
            <a:off x="5606797" y="6101197"/>
            <a:ext cx="281331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ice-cream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D20004F-9695-2B74-473D-C7ACB3EBEC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39590" y="3322289"/>
            <a:ext cx="1559028" cy="2869639"/>
          </a:xfrm>
          <a:prstGeom prst="rect">
            <a:avLst/>
          </a:prstGeom>
        </p:spPr>
      </p:pic>
      <p:pic>
        <p:nvPicPr>
          <p:cNvPr id="7" name="Picture 6" descr="A cartoonish, anthropomorphic chicken wearing a chef's hat and apron.&#10;&#10;AI-generated content may be incorrect.">
            <a:extLst>
              <a:ext uri="{FF2B5EF4-FFF2-40B4-BE49-F238E27FC236}">
                <a16:creationId xmlns:a16="http://schemas.microsoft.com/office/drawing/2014/main" id="{B62316DC-7AC5-68E8-4767-8F4BA61D0FD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132" y="3263675"/>
            <a:ext cx="2344386" cy="32286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5CBBFF-75E4-8720-27FE-43EC5574AD98}"/>
              </a:ext>
            </a:extLst>
          </p:cNvPr>
          <p:cNvSpPr txBox="1"/>
          <p:nvPr/>
        </p:nvSpPr>
        <p:spPr>
          <a:xfrm>
            <a:off x="937845" y="0"/>
            <a:ext cx="1075712" cy="6858000"/>
          </a:xfrm>
          <a:prstGeom prst="rect">
            <a:avLst/>
          </a:prstGeom>
          <a:solidFill>
            <a:srgbClr val="996633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DBF824-6624-0B99-502A-09BCF466A4F3}"/>
              </a:ext>
            </a:extLst>
          </p:cNvPr>
          <p:cNvSpPr txBox="1">
            <a:spLocks/>
          </p:cNvSpPr>
          <p:nvPr/>
        </p:nvSpPr>
        <p:spPr>
          <a:xfrm>
            <a:off x="156519" y="1944827"/>
            <a:ext cx="2289832" cy="2233267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300" dirty="0">
                <a:solidFill>
                  <a:srgbClr val="FFFFFF"/>
                </a:solidFill>
                <a:latin typeface="Century Gothic" panose="020B0502020202020204" pitchFamily="34" charset="0"/>
              </a:rPr>
              <a:t>What is the Order?</a:t>
            </a:r>
          </a:p>
        </p:txBody>
      </p:sp>
    </p:spTree>
    <p:extLst>
      <p:ext uri="{BB962C8B-B14F-4D97-AF65-F5344CB8AC3E}">
        <p14:creationId xmlns:p14="http://schemas.microsoft.com/office/powerpoint/2010/main" val="28908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56D911-40CF-0BF0-7C2C-20CF5F851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0A0BEB-E57F-ECE5-2925-3F12A1484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CB433B-0CA4-1F64-C136-0EAF24DC4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E9917E-E102-8208-2FF0-7F466BE30209}"/>
              </a:ext>
            </a:extLst>
          </p:cNvPr>
          <p:cNvSpPr txBox="1"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FF980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9A736E-64C6-6C67-CACD-127EC7FBD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7970" y="6269670"/>
            <a:ext cx="4114800" cy="394263"/>
          </a:xfrm>
        </p:spPr>
        <p:txBody>
          <a:bodyPr/>
          <a:lstStyle/>
          <a:p>
            <a:r>
              <a:rPr lang="en-GB"/>
              <a:t>Fledge Town 2026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84B656-13A9-F40F-0A71-D4F3755FEFEC}"/>
              </a:ext>
            </a:extLst>
          </p:cNvPr>
          <p:cNvSpPr txBox="1"/>
          <p:nvPr/>
        </p:nvSpPr>
        <p:spPr>
          <a:xfrm>
            <a:off x="937845" y="0"/>
            <a:ext cx="1075712" cy="6858000"/>
          </a:xfrm>
          <a:prstGeom prst="rect">
            <a:avLst/>
          </a:prstGeom>
          <a:solidFill>
            <a:srgbClr val="996633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DA331FE-380E-ECC4-83D4-C8847095DA17}"/>
                  </a:ext>
                </a:extLst>
              </p14:cNvPr>
              <p14:cNvContentPartPr/>
              <p14:nvPr/>
            </p14:nvContentPartPr>
            <p14:xfrm>
              <a:off x="9672040" y="3281640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DA331FE-380E-ECC4-83D4-C8847095DA1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09040" y="321864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0DBDF5A-7514-4358-55B5-D5B94CAEB98B}"/>
                  </a:ext>
                </a:extLst>
              </p14:cNvPr>
              <p14:cNvContentPartPr/>
              <p14:nvPr/>
            </p14:nvContentPartPr>
            <p14:xfrm>
              <a:off x="9661960" y="3100920"/>
              <a:ext cx="46080" cy="8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0DBDF5A-7514-4358-55B5-D5B94CAEB98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98464" y="3037920"/>
                <a:ext cx="172709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9D82DFB-CC0F-9CA6-D5AC-F85095B61AB1}"/>
                  </a:ext>
                </a:extLst>
              </p14:cNvPr>
              <p14:cNvContentPartPr/>
              <p14:nvPr/>
            </p14:nvContentPartPr>
            <p14:xfrm>
              <a:off x="11562040" y="2123160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9D82DFB-CC0F-9CA6-D5AC-F85095B61AB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99040" y="2060160"/>
                <a:ext cx="126000" cy="1260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28AF98BF-987B-59E5-2253-DF46C1CDE5CE}"/>
              </a:ext>
            </a:extLst>
          </p:cNvPr>
          <p:cNvSpPr txBox="1">
            <a:spLocks/>
          </p:cNvSpPr>
          <p:nvPr/>
        </p:nvSpPr>
        <p:spPr>
          <a:xfrm>
            <a:off x="4586067" y="631958"/>
            <a:ext cx="5033422" cy="40386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solidFill>
                  <a:srgbClr val="FFFFFF"/>
                </a:solidFill>
                <a:latin typeface="Century Gothic" panose="020B0502020202020204" pitchFamily="34" charset="0"/>
              </a:rPr>
              <a:t>Ask Me</a:t>
            </a:r>
            <a:br>
              <a:rPr lang="en-US" sz="6000" dirty="0"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n-US" sz="6000" dirty="0">
                <a:solidFill>
                  <a:srgbClr val="FFFFFF"/>
                </a:solidFill>
                <a:latin typeface="Century Gothic" panose="020B0502020202020204" pitchFamily="34" charset="0"/>
              </a:rPr>
              <a:t>Question</a:t>
            </a:r>
            <a:br>
              <a:rPr lang="en-US" sz="6000" dirty="0"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n-US" sz="6000" dirty="0">
                <a:solidFill>
                  <a:srgbClr val="FFFFFF"/>
                </a:solidFill>
                <a:latin typeface="Century Gothic" panose="020B0502020202020204" pitchFamily="34" charset="0"/>
              </a:rPr>
              <a:t>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193373-E31F-3676-DBE5-82E7408B4906}"/>
              </a:ext>
            </a:extLst>
          </p:cNvPr>
          <p:cNvSpPr txBox="1"/>
          <p:nvPr/>
        </p:nvSpPr>
        <p:spPr>
          <a:xfrm>
            <a:off x="3012174" y="5075759"/>
            <a:ext cx="775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Century Gothic" panose="020B0502020202020204" pitchFamily="34" charset="0"/>
              </a:rPr>
              <a:t>Pick a number between 1 and 10.</a:t>
            </a:r>
          </a:p>
        </p:txBody>
      </p:sp>
    </p:spTree>
    <p:extLst>
      <p:ext uri="{BB962C8B-B14F-4D97-AF65-F5344CB8AC3E}">
        <p14:creationId xmlns:p14="http://schemas.microsoft.com/office/powerpoint/2010/main" val="3045978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40546C-AA21-3998-8F83-F1DDB1E58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05D15E-F8B8-DE78-69CD-A1D86E6C8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FF6CB8-962C-D73A-AAA2-C000A844A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1DA055-1AA7-7010-306F-02FD924BE8FA}"/>
              </a:ext>
            </a:extLst>
          </p:cNvPr>
          <p:cNvSpPr txBox="1"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FF980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7F28B7-089B-DD6B-30CA-EC6C72B60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78591" y="6367501"/>
            <a:ext cx="4114800" cy="365125"/>
          </a:xfrm>
        </p:spPr>
        <p:txBody>
          <a:bodyPr/>
          <a:lstStyle/>
          <a:p>
            <a:r>
              <a:rPr lang="en-GB" dirty="0"/>
              <a:t>Fledge Town 2026</a:t>
            </a:r>
          </a:p>
        </p:txBody>
      </p:sp>
      <p:sp>
        <p:nvSpPr>
          <p:cNvPr id="8" name="Flowchart: Terminator 7">
            <a:extLst>
              <a:ext uri="{FF2B5EF4-FFF2-40B4-BE49-F238E27FC236}">
                <a16:creationId xmlns:a16="http://schemas.microsoft.com/office/drawing/2014/main" id="{7F4E81C0-4DBE-A8DA-1EDE-513E0C16E21B}"/>
              </a:ext>
            </a:extLst>
          </p:cNvPr>
          <p:cNvSpPr/>
          <p:nvPr/>
        </p:nvSpPr>
        <p:spPr>
          <a:xfrm>
            <a:off x="2865343" y="3019992"/>
            <a:ext cx="5102352" cy="818015"/>
          </a:xfrm>
          <a:prstGeom prst="flowChartTerminator">
            <a:avLst/>
          </a:prstGeom>
          <a:solidFill>
            <a:schemeClr val="tx1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lowchart: Delay 8">
            <a:extLst>
              <a:ext uri="{FF2B5EF4-FFF2-40B4-BE49-F238E27FC236}">
                <a16:creationId xmlns:a16="http://schemas.microsoft.com/office/drawing/2014/main" id="{705D0000-DDB0-D849-4B2F-D7606E2C76C7}"/>
              </a:ext>
            </a:extLst>
          </p:cNvPr>
          <p:cNvSpPr/>
          <p:nvPr/>
        </p:nvSpPr>
        <p:spPr>
          <a:xfrm rot="16200000">
            <a:off x="8986620" y="2896741"/>
            <a:ext cx="969264" cy="1362656"/>
          </a:xfrm>
          <a:prstGeom prst="flowChartDelay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EE8A7449-FFA8-9ABA-EF7D-A6C0762D0FAA}"/>
              </a:ext>
            </a:extLst>
          </p:cNvPr>
          <p:cNvSpPr/>
          <p:nvPr/>
        </p:nvSpPr>
        <p:spPr>
          <a:xfrm>
            <a:off x="7592159" y="4237571"/>
            <a:ext cx="3758186" cy="1955059"/>
          </a:xfrm>
          <a:prstGeom prst="round2Same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8442B1-688B-4505-05D4-963CA1BEB8DE}"/>
              </a:ext>
            </a:extLst>
          </p:cNvPr>
          <p:cNvSpPr/>
          <p:nvPr/>
        </p:nvSpPr>
        <p:spPr>
          <a:xfrm>
            <a:off x="3126039" y="1420769"/>
            <a:ext cx="2944368" cy="128930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L-Shape 14">
            <a:extLst>
              <a:ext uri="{FF2B5EF4-FFF2-40B4-BE49-F238E27FC236}">
                <a16:creationId xmlns:a16="http://schemas.microsoft.com/office/drawing/2014/main" id="{46CDED97-C954-B8A6-AD76-5DBA974DF594}"/>
              </a:ext>
            </a:extLst>
          </p:cNvPr>
          <p:cNvSpPr/>
          <p:nvPr/>
        </p:nvSpPr>
        <p:spPr>
          <a:xfrm rot="10800000">
            <a:off x="7024394" y="1762792"/>
            <a:ext cx="4749345" cy="1955059"/>
          </a:xfrm>
          <a:prstGeom prst="corner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70D2FD-42DE-80D9-EE01-FD991B8641A7}"/>
              </a:ext>
            </a:extLst>
          </p:cNvPr>
          <p:cNvSpPr/>
          <p:nvPr/>
        </p:nvSpPr>
        <p:spPr>
          <a:xfrm>
            <a:off x="2865343" y="4117677"/>
            <a:ext cx="3758185" cy="2341063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E2568C-6D34-512E-A8BD-424E0B8D857C}"/>
              </a:ext>
            </a:extLst>
          </p:cNvPr>
          <p:cNvSpPr txBox="1"/>
          <p:nvPr/>
        </p:nvSpPr>
        <p:spPr>
          <a:xfrm>
            <a:off x="2311437" y="188700"/>
            <a:ext cx="94623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>
                <a:latin typeface="Century Gothic" panose="020B0502020202020204" pitchFamily="34" charset="0"/>
              </a:rPr>
              <a:t>Challenge</a:t>
            </a:r>
            <a:r>
              <a:rPr lang="en-GB" sz="2800" b="1" dirty="0">
                <a:latin typeface="Century Gothic" panose="020B0502020202020204" pitchFamily="34" charset="0"/>
              </a:rPr>
              <a:t> </a:t>
            </a:r>
          </a:p>
          <a:p>
            <a:r>
              <a:rPr lang="en-GB" sz="2800" b="1" dirty="0">
                <a:latin typeface="Century Gothic" panose="020B0502020202020204" pitchFamily="34" charset="0"/>
              </a:rPr>
              <a:t>Can you create the shape of crane using these?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8E633C-4C82-E35C-B6F8-1F248BAB8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76" y="1949583"/>
            <a:ext cx="2472139" cy="2341063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800" kern="1200" dirty="0">
                <a:solidFill>
                  <a:srgbClr val="FFFFFF"/>
                </a:solidFill>
                <a:latin typeface="Century Gothic" panose="020B0502020202020204" pitchFamily="34" charset="0"/>
              </a:rPr>
              <a:t>Build a Crane</a:t>
            </a:r>
          </a:p>
        </p:txBody>
      </p:sp>
    </p:spTree>
    <p:extLst>
      <p:ext uri="{BB962C8B-B14F-4D97-AF65-F5344CB8AC3E}">
        <p14:creationId xmlns:p14="http://schemas.microsoft.com/office/powerpoint/2010/main" val="713114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A5DC26-3388-6D77-010D-78159C843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DAB37-D71B-CF66-2D19-1D6C86673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2300C3-4598-AAC1-C79B-8F4715C0C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1A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3E9D46-E125-1403-479C-E4409121B78F}"/>
              </a:ext>
            </a:extLst>
          </p:cNvPr>
          <p:cNvSpPr txBox="1"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FF980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4D35A0-A52D-0F52-293F-70716262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78591" y="6367501"/>
            <a:ext cx="4114800" cy="365125"/>
          </a:xfrm>
        </p:spPr>
        <p:txBody>
          <a:bodyPr/>
          <a:lstStyle/>
          <a:p>
            <a:r>
              <a:rPr lang="en-GB"/>
              <a:t>Fledge Town 2026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CBE3C8-976C-3991-C94D-1F088D96F84C}"/>
              </a:ext>
            </a:extLst>
          </p:cNvPr>
          <p:cNvSpPr/>
          <p:nvPr/>
        </p:nvSpPr>
        <p:spPr>
          <a:xfrm>
            <a:off x="3161891" y="2978753"/>
            <a:ext cx="3758185" cy="2341063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L-Shape 6">
            <a:extLst>
              <a:ext uri="{FF2B5EF4-FFF2-40B4-BE49-F238E27FC236}">
                <a16:creationId xmlns:a16="http://schemas.microsoft.com/office/drawing/2014/main" id="{6B64F417-1AB1-AE9B-B0D7-F2914C83BD82}"/>
              </a:ext>
            </a:extLst>
          </p:cNvPr>
          <p:cNvSpPr/>
          <p:nvPr/>
        </p:nvSpPr>
        <p:spPr>
          <a:xfrm rot="10024271">
            <a:off x="6603919" y="2563727"/>
            <a:ext cx="4749345" cy="1955059"/>
          </a:xfrm>
          <a:prstGeom prst="corner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Terminator 7">
            <a:extLst>
              <a:ext uri="{FF2B5EF4-FFF2-40B4-BE49-F238E27FC236}">
                <a16:creationId xmlns:a16="http://schemas.microsoft.com/office/drawing/2014/main" id="{328C592E-7757-DD4B-D6F8-6D0887BA20D3}"/>
              </a:ext>
            </a:extLst>
          </p:cNvPr>
          <p:cNvSpPr/>
          <p:nvPr/>
        </p:nvSpPr>
        <p:spPr>
          <a:xfrm>
            <a:off x="2392609" y="5339551"/>
            <a:ext cx="5102352" cy="818015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owchart: Delay 8">
            <a:extLst>
              <a:ext uri="{FF2B5EF4-FFF2-40B4-BE49-F238E27FC236}">
                <a16:creationId xmlns:a16="http://schemas.microsoft.com/office/drawing/2014/main" id="{79703186-CAB9-F103-CED8-6019B4890D25}"/>
              </a:ext>
            </a:extLst>
          </p:cNvPr>
          <p:cNvSpPr/>
          <p:nvPr/>
        </p:nvSpPr>
        <p:spPr>
          <a:xfrm rot="4609208">
            <a:off x="10493763" y="3884741"/>
            <a:ext cx="946972" cy="1362656"/>
          </a:xfrm>
          <a:prstGeom prst="flowChartDelay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E4DE1328-081E-AA43-9489-3B5BDDEDA725}"/>
              </a:ext>
            </a:extLst>
          </p:cNvPr>
          <p:cNvSpPr/>
          <p:nvPr/>
        </p:nvSpPr>
        <p:spPr>
          <a:xfrm>
            <a:off x="3161890" y="1013826"/>
            <a:ext cx="3758186" cy="1955059"/>
          </a:xfrm>
          <a:prstGeom prst="round2Same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693153-76A3-F568-C266-E71AE1EEFF70}"/>
              </a:ext>
            </a:extLst>
          </p:cNvPr>
          <p:cNvSpPr/>
          <p:nvPr/>
        </p:nvSpPr>
        <p:spPr>
          <a:xfrm>
            <a:off x="3568799" y="1304931"/>
            <a:ext cx="2944368" cy="128930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 descr="Short-arm crane with bucket">
            <a:extLst>
              <a:ext uri="{FF2B5EF4-FFF2-40B4-BE49-F238E27FC236}">
                <a16:creationId xmlns:a16="http://schemas.microsoft.com/office/drawing/2014/main" id="{180BF931-0DAF-D025-41D7-1F4B84124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94961" y="205664"/>
            <a:ext cx="2777302" cy="18515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D9D19E-9664-3BEB-8815-E3BED1B04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76" y="1949583"/>
            <a:ext cx="2472139" cy="2341063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800" kern="1200" dirty="0">
                <a:solidFill>
                  <a:srgbClr val="FFFFFF"/>
                </a:solidFill>
                <a:latin typeface="Century Gothic" panose="020B0502020202020204" pitchFamily="34" charset="0"/>
              </a:rPr>
              <a:t>Build a Crane</a:t>
            </a:r>
          </a:p>
        </p:txBody>
      </p:sp>
    </p:spTree>
    <p:extLst>
      <p:ext uri="{BB962C8B-B14F-4D97-AF65-F5344CB8AC3E}">
        <p14:creationId xmlns:p14="http://schemas.microsoft.com/office/powerpoint/2010/main" val="668739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2211</TotalTime>
  <Words>543</Words>
  <Application>Microsoft Office PowerPoint</Application>
  <PresentationFormat>Widescreen</PresentationFormat>
  <Paragraphs>169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Century Gothic</vt:lpstr>
      <vt:lpstr>Office Theme</vt:lpstr>
      <vt:lpstr>PowerPoint Presentation</vt:lpstr>
      <vt:lpstr>Lina Birds</vt:lpstr>
      <vt:lpstr>Otto’s Motto</vt:lpstr>
      <vt:lpstr>PowerPoint Presentation</vt:lpstr>
      <vt:lpstr>PowerPoint Presentation</vt:lpstr>
      <vt:lpstr>PowerPoint Presentation</vt:lpstr>
      <vt:lpstr>PowerPoint Presentation</vt:lpstr>
      <vt:lpstr>Build a Crane</vt:lpstr>
      <vt:lpstr>Build a Crane</vt:lpstr>
      <vt:lpstr>Draw A Lina’s Den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Lorna Stalker</dc:creator>
  <cp:lastModifiedBy>Lorna Stalker</cp:lastModifiedBy>
  <cp:revision>7</cp:revision>
  <dcterms:created xsi:type="dcterms:W3CDTF">2025-03-16T08:35:39Z</dcterms:created>
  <dcterms:modified xsi:type="dcterms:W3CDTF">2026-08-18T19:39:43Z</dcterms:modified>
</cp:coreProperties>
</file>